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5"/>
    <p:sldMasterId id="2147483658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</p:sldIdLst>
  <p:sldSz cy="5143500" cx="9144000"/>
  <p:notesSz cx="6858000" cy="9144000"/>
  <p:embeddedFontLst>
    <p:embeddedFont>
      <p:font typeface="Roboto Thin"/>
      <p:regular r:id="rId19"/>
      <p:bold r:id="rId20"/>
      <p:italic r:id="rId21"/>
      <p:boldItalic r:id="rId22"/>
    </p:embeddedFont>
    <p:embeddedFont>
      <p:font typeface="Roboto"/>
      <p:regular r:id="rId23"/>
      <p:bold r:id="rId24"/>
      <p:italic r:id="rId25"/>
      <p:boldItalic r:id="rId26"/>
    </p:embeddedFont>
    <p:embeddedFont>
      <p:font typeface="Nunito"/>
      <p:regular r:id="rId27"/>
      <p:bold r:id="rId28"/>
      <p:italic r:id="rId29"/>
      <p:boldItalic r:id="rId30"/>
    </p:embeddedFont>
    <p:embeddedFont>
      <p:font typeface="Maven Pro"/>
      <p:regular r:id="rId31"/>
      <p:bold r:id="rId3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449">
          <p15:clr>
            <a:srgbClr val="9AA0A6"/>
          </p15:clr>
        </p15:guide>
      </p15:sldGuideLst>
    </p:ext>
    <p:ext uri="http://customooxmlschemas.google.com/">
      <go:slidesCustomData xmlns:go="http://customooxmlschemas.google.com/" r:id="rId33" roundtripDataSignature="AMtx7mj5eaqhh00WZ+J/4lzEUpwnxE63j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3D3725BD-BD53-4140-A426-156C2A2CC768}">
  <a:tblStyle styleId="{3D3725BD-BD53-4140-A426-156C2A2CC768}" styleName="Table_0">
    <a:wholeTbl>
      <a:tcTxStyle b="off" i="off">
        <a:font>
          <a:latin typeface="Arial"/>
          <a:ea typeface="Arial"/>
          <a:cs typeface="Arial"/>
        </a:font>
        <a:srgbClr val="000000"/>
      </a:tcTx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  <p:guide pos="449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Thin-bold.fntdata"/><Relationship Id="rId22" Type="http://schemas.openxmlformats.org/officeDocument/2006/relationships/font" Target="fonts/RobotoThin-boldItalic.fntdata"/><Relationship Id="rId21" Type="http://schemas.openxmlformats.org/officeDocument/2006/relationships/font" Target="fonts/RobotoThin-italic.fntdata"/><Relationship Id="rId24" Type="http://schemas.openxmlformats.org/officeDocument/2006/relationships/font" Target="fonts/Roboto-bold.fntdata"/><Relationship Id="rId23" Type="http://schemas.openxmlformats.org/officeDocument/2006/relationships/font" Target="fonts/Roboto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26" Type="http://schemas.openxmlformats.org/officeDocument/2006/relationships/font" Target="fonts/Roboto-boldItalic.fntdata"/><Relationship Id="rId25" Type="http://schemas.openxmlformats.org/officeDocument/2006/relationships/font" Target="fonts/Roboto-italic.fntdata"/><Relationship Id="rId28" Type="http://schemas.openxmlformats.org/officeDocument/2006/relationships/font" Target="fonts/Nunito-bold.fntdata"/><Relationship Id="rId27" Type="http://schemas.openxmlformats.org/officeDocument/2006/relationships/font" Target="fonts/Nunito-regular.fntdata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29" Type="http://schemas.openxmlformats.org/officeDocument/2006/relationships/font" Target="fonts/Nunito-italic.fntdata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31" Type="http://schemas.openxmlformats.org/officeDocument/2006/relationships/font" Target="fonts/MavenPro-regular.fntdata"/><Relationship Id="rId30" Type="http://schemas.openxmlformats.org/officeDocument/2006/relationships/font" Target="fonts/Nunito-boldItalic.fntdata"/><Relationship Id="rId11" Type="http://schemas.openxmlformats.org/officeDocument/2006/relationships/slide" Target="slides/slide4.xml"/><Relationship Id="rId33" Type="http://customschemas.google.com/relationships/presentationmetadata" Target="metadata"/><Relationship Id="rId10" Type="http://schemas.openxmlformats.org/officeDocument/2006/relationships/slide" Target="slides/slide3.xml"/><Relationship Id="rId32" Type="http://schemas.openxmlformats.org/officeDocument/2006/relationships/font" Target="fonts/MavenPro-bold.fntdata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slide" Target="slides/slide10.xml"/><Relationship Id="rId16" Type="http://schemas.openxmlformats.org/officeDocument/2006/relationships/slide" Target="slides/slide9.xml"/><Relationship Id="rId19" Type="http://schemas.openxmlformats.org/officeDocument/2006/relationships/font" Target="fonts/RobotoThin-regular.fntdata"/><Relationship Id="rId18" Type="http://schemas.openxmlformats.org/officeDocument/2006/relationships/slide" Target="slides/slide1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71" name="Google Shape;27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0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Google Shape;431;gc8e99afda4_0_32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32" name="Google Shape;432;gc8e99afda4_0_3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6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Google Shape;437;p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38" name="Google Shape;438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77" name="Google Shape;27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20" name="Google Shape;320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51" name="Google Shape;35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gc8e99afda4_0_1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57" name="Google Shape;357;gc8e99afda4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8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gc8e99afda4_0_4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80" name="Google Shape;380;gc8e99afda4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4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gc8e99afda4_0_45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86" name="Google Shape;386;gc8e99afda4_0_4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7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gc8fd56e8d8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09" name="Google Shape;409;gc8fd56e8d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4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Google Shape;425;gc8e99afda4_0_4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26" name="Google Shape;426;gc8e99afda4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3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10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Google Shape;11;p10"/>
            <p:cNvGrpSpPr/>
            <p:nvPr/>
          </p:nvGrpSpPr>
          <p:grpSpPr>
            <a:xfrm>
              <a:off x="7343003" y="4453711"/>
              <a:ext cx="316800" cy="688512"/>
              <a:chOff x="7343003" y="4453711"/>
              <a:chExt cx="316800" cy="688512"/>
            </a:xfrm>
          </p:grpSpPr>
          <p:sp>
            <p:nvSpPr>
              <p:cNvPr id="12" name="Google Shape;12;p10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8235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" name="Google Shape;13;p10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8235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4" name="Google Shape;14;p10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Google Shape;15;p10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8235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" name="Google Shape;16;p10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8235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" name="Google Shape;17;p10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8235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8" name="Google Shape;18;p10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Google Shape;19;p10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8235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" name="Google Shape;20;p10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8235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" name="Google Shape;21;p10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8235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" name="Google Shape;22;p10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8235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3" name="Google Shape;23;p10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Google Shape;24;p10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8235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" name="Google Shape;25;p10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8235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" name="Google Shape;26;p10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8235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" name="Google Shape;27;p10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8235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" name="Google Shape;28;p10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8235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29" name="Google Shape;29;p10"/>
          <p:cNvGrpSpPr/>
          <p:nvPr/>
        </p:nvGrpSpPr>
        <p:grpSpPr>
          <a:xfrm>
            <a:off x="5043503" y="0"/>
            <a:ext cx="3814072" cy="3839101"/>
            <a:chOff x="5043503" y="0"/>
            <a:chExt cx="3814072" cy="3839101"/>
          </a:xfrm>
        </p:grpSpPr>
        <p:sp>
          <p:nvSpPr>
            <p:cNvPr id="30" name="Google Shape;30;p10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8235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31;p10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8235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2" name="Google Shape;32;p10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Google Shape;33;p10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8235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" name="Google Shape;34;p10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fmla="val 8244818" name="adj1"/>
                  <a:gd fmla="val 16246175" name="adj2"/>
                </a:avLst>
              </a:prstGeom>
              <a:solidFill>
                <a:schemeClr val="lt1">
                  <a:alpha val="8235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" name="Google Shape;35;p10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8235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36" name="Google Shape;36;p10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8235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7" name="Google Shape;37;p10"/>
            <p:cNvGrpSpPr/>
            <p:nvPr/>
          </p:nvGrpSpPr>
          <p:grpSpPr>
            <a:xfrm>
              <a:off x="7952723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Google Shape;38;p10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8235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" name="Google Shape;39;p10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8235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40" name="Google Shape;40;p10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8235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" name="Google Shape;41;p10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8235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Google Shape;42;p10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fmla="val 8801158" name="adj1"/>
                <a:gd fmla="val 16200000" name="adj2"/>
              </a:avLst>
            </a:prstGeom>
            <a:solidFill>
              <a:schemeClr val="lt1">
                <a:alpha val="8235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Google Shape;43;p10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Google Shape;44;p10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fmla="val 12554101" name="adj1"/>
                <a:gd fmla="val 16200000" name="adj2"/>
              </a:avLst>
            </a:prstGeom>
            <a:solidFill>
              <a:schemeClr val="lt1">
                <a:alpha val="8235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" name="Google Shape;45;p10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8235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6" name="Google Shape;46;p10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10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gc8e99afda4_0_370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43" name="Google Shape;143;gc8e99afda4_0_370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15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" name="Google Shape;144;gc8e99afda4_0_37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15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45" name="Google Shape;145;gc8e99afda4_0_370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46" name="Google Shape;146;gc8e99afda4_0_370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47" name="Google Shape;147;gc8e99afda4_0_370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3"/>
        </a:solidFill>
      </p:bgPr>
    </p:bg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9" name="Google Shape;149;gc8e99afda4_0_330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50" name="Google Shape;150;gc8e99afda4_0_330"/>
            <p:cNvGrpSpPr/>
            <p:nvPr/>
          </p:nvGrpSpPr>
          <p:grpSpPr>
            <a:xfrm>
              <a:off x="7343003" y="4453711"/>
              <a:ext cx="316800" cy="688512"/>
              <a:chOff x="7343003" y="4453711"/>
              <a:chExt cx="316800" cy="688512"/>
            </a:xfrm>
          </p:grpSpPr>
          <p:sp>
            <p:nvSpPr>
              <p:cNvPr id="151" name="Google Shape;151;gc8e99afda4_0_330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2" name="Google Shape;152;gc8e99afda4_0_330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53" name="Google Shape;153;gc8e99afda4_0_330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4" name="Google Shape;154;gc8e99afda4_0_330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5" name="Google Shape;155;gc8e99afda4_0_330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6" name="Google Shape;156;gc8e99afda4_0_330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57" name="Google Shape;157;gc8e99afda4_0_330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58" name="Google Shape;158;gc8e99afda4_0_330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9" name="Google Shape;159;gc8e99afda4_0_330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0" name="Google Shape;160;gc8e99afda4_0_330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1" name="Google Shape;161;gc8e99afda4_0_330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62" name="Google Shape;162;gc8e99afda4_0_330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163" name="Google Shape;163;gc8e99afda4_0_330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4" name="Google Shape;164;gc8e99afda4_0_330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5" name="Google Shape;165;gc8e99afda4_0_330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6" name="Google Shape;166;gc8e99afda4_0_330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7" name="Google Shape;167;gc8e99afda4_0_330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168" name="Google Shape;168;gc8e99afda4_0_330"/>
          <p:cNvGrpSpPr/>
          <p:nvPr/>
        </p:nvGrpSpPr>
        <p:grpSpPr>
          <a:xfrm>
            <a:off x="5043503" y="0"/>
            <a:ext cx="3814072" cy="3839101"/>
            <a:chOff x="5043503" y="0"/>
            <a:chExt cx="3814072" cy="3839101"/>
          </a:xfrm>
        </p:grpSpPr>
        <p:sp>
          <p:nvSpPr>
            <p:cNvPr id="169" name="Google Shape;169;gc8e99afda4_0_330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01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" name="Google Shape;170;gc8e99afda4_0_330"/>
            <p:cNvSpPr/>
            <p:nvPr/>
          </p:nvSpPr>
          <p:spPr>
            <a:xfrm rot="-9830444">
              <a:off x="6469759" y="3480727"/>
              <a:ext cx="320148" cy="320148"/>
            </a:xfrm>
            <a:prstGeom prst="ellipse">
              <a:avLst/>
            </a:prstGeom>
            <a:solidFill>
              <a:schemeClr val="lt1">
                <a:alpha val="901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71" name="Google Shape;171;gc8e99afda4_0_330"/>
            <p:cNvGrpSpPr/>
            <p:nvPr/>
          </p:nvGrpSpPr>
          <p:grpSpPr>
            <a:xfrm>
              <a:off x="7647815" y="2704283"/>
              <a:ext cx="635219" cy="635219"/>
              <a:chOff x="6725724" y="2701260"/>
              <a:chExt cx="1208101" cy="1208100"/>
            </a:xfrm>
          </p:grpSpPr>
          <p:sp>
            <p:nvSpPr>
              <p:cNvPr id="172" name="Google Shape;172;gc8e99afda4_0_330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3" name="Google Shape;173;gc8e99afda4_0_330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fmla="val 8244818" name="adj1"/>
                  <a:gd fmla="val 16246175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4" name="Google Shape;174;gc8e99afda4_0_330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75" name="Google Shape;175;gc8e99afda4_0_330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01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76" name="Google Shape;176;gc8e99afda4_0_330"/>
            <p:cNvGrpSpPr/>
            <p:nvPr/>
          </p:nvGrpSpPr>
          <p:grpSpPr>
            <a:xfrm>
              <a:off x="7952719" y="179238"/>
              <a:ext cx="873165" cy="873002"/>
              <a:chOff x="7754428" y="208725"/>
              <a:chExt cx="541800" cy="541800"/>
            </a:xfrm>
          </p:grpSpPr>
          <p:sp>
            <p:nvSpPr>
              <p:cNvPr id="177" name="Google Shape;177;gc8e99afda4_0_330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8" name="Google Shape;178;gc8e99afda4_0_330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79" name="Google Shape;179;gc8e99afda4_0_330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01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0" name="Google Shape;180;gc8e99afda4_0_330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01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1" name="Google Shape;181;gc8e99afda4_0_330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fmla="val 8801158" name="adj1"/>
                <a:gd fmla="val 16200000" name="adj2"/>
              </a:avLst>
            </a:prstGeom>
            <a:solidFill>
              <a:schemeClr val="lt1">
                <a:alpha val="901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2" name="Google Shape;182;gc8e99afda4_0_330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3" name="Google Shape;183;gc8e99afda4_0_330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fmla="val 12554101" name="adj1"/>
                <a:gd fmla="val 16200000" name="adj2"/>
              </a:avLst>
            </a:prstGeom>
            <a:solidFill>
              <a:schemeClr val="lt1">
                <a:alpha val="901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" name="Google Shape;184;gc8e99afda4_0_330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01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85" name="Google Shape;185;gc8e99afda4_0_330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6" name="Google Shape;186;gc8e99afda4_0_330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7" name="Google Shape;187;gc8e99afda4_0_330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9" name="Google Shape;189;gc8e99afda4_0_377"/>
          <p:cNvGrpSpPr/>
          <p:nvPr/>
        </p:nvGrpSpPr>
        <p:grpSpPr>
          <a:xfrm>
            <a:off x="146769" y="3406"/>
            <a:ext cx="1233214" cy="1384535"/>
            <a:chOff x="146769" y="3406"/>
            <a:chExt cx="1233214" cy="1384535"/>
          </a:xfrm>
        </p:grpSpPr>
        <p:grpSp>
          <p:nvGrpSpPr>
            <p:cNvPr id="190" name="Google Shape;190;gc8e99afda4_0_377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191" name="Google Shape;191;gc8e99afda4_0_377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2" name="Google Shape;192;gc8e99afda4_0_377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93" name="Google Shape;193;gc8e99afda4_0_377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194" name="Google Shape;194;gc8e99afda4_0_377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5" name="Google Shape;195;gc8e99afda4_0_377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6" name="Google Shape;196;gc8e99afda4_0_377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97" name="Google Shape;197;gc8e99afda4_0_377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198" name="Google Shape;198;gc8e99afda4_0_377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9" name="Google Shape;199;gc8e99afda4_0_377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0" name="Google Shape;200;gc8e99afda4_0_377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1" name="Google Shape;201;gc8e99afda4_0_377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202" name="Google Shape;202;gc8e99afda4_0_377"/>
          <p:cNvGrpSpPr/>
          <p:nvPr/>
        </p:nvGrpSpPr>
        <p:grpSpPr>
          <a:xfrm>
            <a:off x="6775084" y="2904008"/>
            <a:ext cx="2186147" cy="2239500"/>
            <a:chOff x="6775084" y="2904008"/>
            <a:chExt cx="2186147" cy="2239500"/>
          </a:xfrm>
        </p:grpSpPr>
        <p:grpSp>
          <p:nvGrpSpPr>
            <p:cNvPr id="203" name="Google Shape;203;gc8e99afda4_0_377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204" name="Google Shape;204;gc8e99afda4_0_377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5" name="Google Shape;205;gc8e99afda4_0_377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06" name="Google Shape;206;gc8e99afda4_0_377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207" name="Google Shape;207;gc8e99afda4_0_377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8" name="Google Shape;208;gc8e99afda4_0_377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9" name="Google Shape;209;gc8e99afda4_0_377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10" name="Google Shape;210;gc8e99afda4_0_377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211" name="Google Shape;211;gc8e99afda4_0_377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2" name="Google Shape;212;gc8e99afda4_0_377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3" name="Google Shape;213;gc8e99afda4_0_377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4" name="Google Shape;214;gc8e99afda4_0_377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15" name="Google Shape;215;gc8e99afda4_0_377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216" name="Google Shape;216;gc8e99afda4_0_377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7" name="Google Shape;217;gc8e99afda4_0_377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8" name="Google Shape;218;gc8e99afda4_0_377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9" name="Google Shape;219;gc8e99afda4_0_377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0" name="Google Shape;220;gc8e99afda4_0_377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221" name="Google Shape;221;gc8e99afda4_0_377"/>
          <p:cNvSpPr txBox="1"/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22" name="Google Shape;222;gc8e99afda4_0_377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4" name="Google Shape;224;gc8e99afda4_0_412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225" name="Google Shape;225;gc8e99afda4_0_412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15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6" name="Google Shape;226;gc8e99afda4_0_412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15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7" name="Google Shape;227;gc8e99afda4_0_412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8" name="Google Shape;228;gc8e99afda4_0_412"/>
          <p:cNvSpPr txBox="1"/>
          <p:nvPr>
            <p:ph idx="1" type="body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229" name="Google Shape;229;gc8e99afda4_0_412"/>
          <p:cNvSpPr txBox="1"/>
          <p:nvPr>
            <p:ph idx="2" type="body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230" name="Google Shape;230;gc8e99afda4_0_41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2" name="Google Shape;232;gc8e99afda4_0_420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233" name="Google Shape;233;gc8e99afda4_0_420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15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4" name="Google Shape;234;gc8e99afda4_0_42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15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5" name="Google Shape;235;gc8e99afda4_0_420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36" name="Google Shape;236;gc8e99afda4_0_420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8" name="Google Shape;238;gc8e99afda4_0_42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239" name="Google Shape;239;gc8e99afda4_0_42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15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0" name="Google Shape;240;gc8e99afda4_0_426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15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41" name="Google Shape;241;gc8e99afda4_0_426"/>
          <p:cNvSpPr txBox="1"/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42" name="Google Shape;242;gc8e99afda4_0_426"/>
          <p:cNvSpPr txBox="1"/>
          <p:nvPr>
            <p:ph idx="1" type="body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243" name="Google Shape;243;gc8e99afda4_0_426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dk1"/>
        </a:solidFill>
      </p:bgPr>
    </p:bg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" name="Google Shape;245;gc8e99afda4_0_433"/>
          <p:cNvGrpSpPr/>
          <p:nvPr/>
        </p:nvGrpSpPr>
        <p:grpSpPr>
          <a:xfrm>
            <a:off x="6866714" y="1307"/>
            <a:ext cx="2267450" cy="2601689"/>
            <a:chOff x="6790514" y="1307"/>
            <a:chExt cx="2267450" cy="2601689"/>
          </a:xfrm>
        </p:grpSpPr>
        <p:grpSp>
          <p:nvGrpSpPr>
            <p:cNvPr id="246" name="Google Shape;246;gc8e99afda4_0_433"/>
            <p:cNvGrpSpPr/>
            <p:nvPr/>
          </p:nvGrpSpPr>
          <p:grpSpPr>
            <a:xfrm>
              <a:off x="7067606" y="1307"/>
              <a:ext cx="1990358" cy="1990303"/>
              <a:chOff x="7067606" y="1307"/>
              <a:chExt cx="1990358" cy="1990303"/>
            </a:xfrm>
          </p:grpSpPr>
          <p:sp>
            <p:nvSpPr>
              <p:cNvPr id="247" name="Google Shape;247;gc8e99afda4_0_433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8" name="Google Shape;248;gc8e99afda4_0_433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9" name="Google Shape;249;gc8e99afda4_0_433"/>
              <p:cNvSpPr/>
              <p:nvPr/>
            </p:nvSpPr>
            <p:spPr>
              <a:xfrm rot="-8649154">
                <a:off x="7349962" y="283757"/>
                <a:ext cx="1425647" cy="1425404"/>
              </a:xfrm>
              <a:prstGeom prst="ellipse">
                <a:avLst/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50" name="Google Shape;250;gc8e99afda4_0_433"/>
            <p:cNvGrpSpPr/>
            <p:nvPr/>
          </p:nvGrpSpPr>
          <p:grpSpPr>
            <a:xfrm>
              <a:off x="8207126" y="1807997"/>
              <a:ext cx="795000" cy="795000"/>
              <a:chOff x="8207126" y="1807997"/>
              <a:chExt cx="795000" cy="795000"/>
            </a:xfrm>
          </p:grpSpPr>
          <p:sp>
            <p:nvSpPr>
              <p:cNvPr id="251" name="Google Shape;251;gc8e99afda4_0_433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2" name="Google Shape;252;gc8e99afda4_0_433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3" name="Google Shape;253;gc8e99afda4_0_433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54" name="Google Shape;254;gc8e99afda4_0_433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255" name="Google Shape;255;gc8e99afda4_0_433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6" name="Google Shape;256;gc8e99afda4_0_433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257" name="Google Shape;257;gc8e99afda4_0_433"/>
          <p:cNvSpPr txBox="1"/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58" name="Google Shape;258;gc8e99afda4_0_433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0" name="Google Shape;260;gc8e99afda4_0_448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261" name="Google Shape;261;gc8e99afda4_0_448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15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2" name="Google Shape;262;gc8e99afda4_0_448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15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63" name="Google Shape;263;gc8e99afda4_0_448"/>
          <p:cNvSpPr txBox="1"/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64" name="Google Shape;264;gc8e99afda4_0_448"/>
          <p:cNvSpPr txBox="1"/>
          <p:nvPr>
            <p:ph idx="1" type="subTitle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265" name="Google Shape;265;gc8e99afda4_0_448"/>
          <p:cNvSpPr txBox="1"/>
          <p:nvPr>
            <p:ph idx="2" type="body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266" name="Google Shape;266;gc8e99afda4_0_448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gc8e99afda4_0_456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oogle Shape;50;p11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51" name="Google Shape;51;p11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1372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" name="Google Shape;52;p11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1372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3" name="Google Shape;53;p11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4" name="Google Shape;54;p11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12"/>
          <p:cNvGrpSpPr/>
          <p:nvPr/>
        </p:nvGrpSpPr>
        <p:grpSpPr>
          <a:xfrm>
            <a:off x="146769" y="3406"/>
            <a:ext cx="1233214" cy="1384535"/>
            <a:chOff x="146769" y="3406"/>
            <a:chExt cx="1233214" cy="1384535"/>
          </a:xfrm>
        </p:grpSpPr>
        <p:grpSp>
          <p:nvGrpSpPr>
            <p:cNvPr id="58" name="Google Shape;58;p12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9" name="Google Shape;59;p12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8235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" name="Google Shape;60;p12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8235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61" name="Google Shape;61;p12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62" name="Google Shape;62;p12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8235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3" name="Google Shape;63;p12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8235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4" name="Google Shape;64;p12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8235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65" name="Google Shape;65;p12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66" name="Google Shape;66;p12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8235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7" name="Google Shape;67;p12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8235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8" name="Google Shape;68;p12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8235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9" name="Google Shape;69;p12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8235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70" name="Google Shape;70;p12"/>
          <p:cNvGrpSpPr/>
          <p:nvPr/>
        </p:nvGrpSpPr>
        <p:grpSpPr>
          <a:xfrm>
            <a:off x="6775084" y="2904008"/>
            <a:ext cx="2186147" cy="2239500"/>
            <a:chOff x="6775084" y="2904008"/>
            <a:chExt cx="2186147" cy="2239500"/>
          </a:xfrm>
        </p:grpSpPr>
        <p:grpSp>
          <p:nvGrpSpPr>
            <p:cNvPr id="71" name="Google Shape;71;p12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72" name="Google Shape;72;p12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8235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3" name="Google Shape;73;p12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8235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4" name="Google Shape;74;p12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75" name="Google Shape;75;p12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8235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6" name="Google Shape;76;p12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8235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7" name="Google Shape;77;p12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8235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8" name="Google Shape;78;p12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9" name="Google Shape;79;p12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8235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0" name="Google Shape;80;p12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8235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1" name="Google Shape;81;p12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8235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2" name="Google Shape;82;p12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8235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83" name="Google Shape;83;p12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84" name="Google Shape;84;p12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8235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5" name="Google Shape;85;p12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8235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6" name="Google Shape;86;p12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8235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7" name="Google Shape;87;p12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8235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8" name="Google Shape;88;p12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8235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89" name="Google Shape;89;p12"/>
          <p:cNvSpPr txBox="1"/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90" name="Google Shape;90;p1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13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Google Shape;93;p13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1372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" name="Google Shape;94;p13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1372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5" name="Google Shape;95;p13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6" name="Google Shape;96;p13"/>
          <p:cNvSpPr txBox="1"/>
          <p:nvPr>
            <p:ph idx="1" type="body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7" name="Google Shape;97;p13"/>
          <p:cNvSpPr txBox="1"/>
          <p:nvPr>
            <p:ph idx="2" type="body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13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4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Google Shape;101;p14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1372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" name="Google Shape;102;p1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1372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3" name="Google Shape;103;p1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4" name="Google Shape;104;p14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Google Shape;107;p15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1372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" name="Google Shape;108;p15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1372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9" name="Google Shape;109;p15"/>
          <p:cNvSpPr txBox="1"/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0" name="Google Shape;110;p15"/>
          <p:cNvSpPr txBox="1"/>
          <p:nvPr>
            <p:ph idx="1" type="body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11" name="Google Shape;111;p15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dk1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16"/>
          <p:cNvGrpSpPr/>
          <p:nvPr/>
        </p:nvGrpSpPr>
        <p:grpSpPr>
          <a:xfrm>
            <a:off x="6866714" y="1256"/>
            <a:ext cx="2267379" cy="2601741"/>
            <a:chOff x="6790514" y="1256"/>
            <a:chExt cx="2267379" cy="2601741"/>
          </a:xfrm>
        </p:grpSpPr>
        <p:grpSp>
          <p:nvGrpSpPr>
            <p:cNvPr id="114" name="Google Shape;114;p16"/>
            <p:cNvGrpSpPr/>
            <p:nvPr/>
          </p:nvGrpSpPr>
          <p:grpSpPr>
            <a:xfrm>
              <a:off x="7067535" y="1256"/>
              <a:ext cx="1990358" cy="1990303"/>
              <a:chOff x="7067535" y="1256"/>
              <a:chExt cx="1990358" cy="1990303"/>
            </a:xfrm>
          </p:grpSpPr>
          <p:sp>
            <p:nvSpPr>
              <p:cNvPr id="115" name="Google Shape;115;p16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8235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6" name="Google Shape;116;p16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8235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7" name="Google Shape;117;p16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8235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18" name="Google Shape;118;p16"/>
            <p:cNvGrpSpPr/>
            <p:nvPr/>
          </p:nvGrpSpPr>
          <p:grpSpPr>
            <a:xfrm>
              <a:off x="8207126" y="1807997"/>
              <a:ext cx="795000" cy="795000"/>
              <a:chOff x="8207126" y="1807997"/>
              <a:chExt cx="795000" cy="795000"/>
            </a:xfrm>
          </p:grpSpPr>
          <p:sp>
            <p:nvSpPr>
              <p:cNvPr id="119" name="Google Shape;119;p16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8235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0" name="Google Shape;120;p16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8235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1" name="Google Shape;121;p16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8235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22" name="Google Shape;122;p16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Google Shape;123;p16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8235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4" name="Google Shape;124;p16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8235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125" name="Google Shape;125;p16"/>
          <p:cNvSpPr txBox="1"/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6" name="Google Shape;126;p16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17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Google Shape;129;p1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1372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Google Shape;130;p1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1372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31" name="Google Shape;131;p17"/>
          <p:cNvSpPr txBox="1"/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2" name="Google Shape;132;p17"/>
          <p:cNvSpPr txBox="1"/>
          <p:nvPr>
            <p:ph idx="1" type="subTitle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33" name="Google Shape;133;p17"/>
          <p:cNvSpPr txBox="1"/>
          <p:nvPr>
            <p:ph idx="2" type="body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34" name="Google Shape;134;p17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8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0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slideLayout" Target="../slideLayouts/slideLayout11.xml"/><Relationship Id="rId3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3.xml"/><Relationship Id="rId10" Type="http://schemas.openxmlformats.org/officeDocument/2006/relationships/theme" Target="../theme/theme2.xml"/><Relationship Id="rId9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oment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i="0" sz="2800" u="none" cap="none" strike="noStrike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i="0" sz="2800" u="none" cap="none" strike="noStrike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i="0" sz="2800" u="none" cap="none" strike="noStrike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i="0" sz="2800" u="none" cap="none" strike="noStrike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i="0" sz="2800" u="none" cap="none" strike="noStrike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i="0" sz="2800" u="none" cap="none" strike="noStrike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i="0" sz="2800" u="none" cap="none" strike="noStrike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i="0" sz="2800" u="none" cap="none" strike="noStrike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i="0" sz="2800" u="none" cap="none" strike="noStrike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/>
        </p:txBody>
      </p:sp>
      <p:sp>
        <p:nvSpPr>
          <p:cNvPr id="7" name="Google Shape;7;p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b="0" i="0" sz="13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-29845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b="0" i="0" sz="11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-29845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b="0" i="0" sz="11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-29845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b="0" i="0" sz="11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-29845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b="0" i="0" sz="11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-29845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b="0" i="0" sz="11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-29845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b="0" i="0" sz="11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-29845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b="0" i="0" sz="11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-29845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Nunito"/>
              <a:buChar char="■"/>
              <a:defRPr b="0" i="0" sz="11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8" name="Google Shape;8;p9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omentum">
    <p:bg>
      <p:bgPr>
        <a:solidFill>
          <a:schemeClr val="lt1"/>
        </a:solidFill>
      </p:bgPr>
    </p:bg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c8e99afda4_0_3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i="0" sz="2800" u="none" cap="none" strike="noStrike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i="0" sz="2800" u="none" cap="none" strike="noStrike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i="0" sz="2800" u="none" cap="none" strike="noStrike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i="0" sz="2800" u="none" cap="none" strike="noStrike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i="0" sz="2800" u="none" cap="none" strike="noStrike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i="0" sz="2800" u="none" cap="none" strike="noStrike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i="0" sz="2800" u="none" cap="none" strike="noStrike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i="0" sz="2800" u="none" cap="none" strike="noStrike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i="0" sz="2800" u="none" cap="none" strike="noStrike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/>
        </p:txBody>
      </p:sp>
      <p:sp>
        <p:nvSpPr>
          <p:cNvPr id="139" name="Google Shape;139;gc8e99afda4_0_3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b="0" i="0" sz="13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-29845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b="0" i="0" sz="11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-29845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b="0" i="0" sz="11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-29845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b="0" i="0" sz="11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-29845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b="0" i="0" sz="11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-29845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b="0" i="0" sz="11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-29845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b="0" i="0" sz="11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-29845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b="0" i="0" sz="11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-29845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Nunito"/>
              <a:buChar char="■"/>
              <a:defRPr b="0" i="0" sz="11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140" name="Google Shape;140;gc8e99afda4_0_326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1"/>
          <p:cNvSpPr txBox="1"/>
          <p:nvPr>
            <p:ph type="ctrTitle"/>
          </p:nvPr>
        </p:nvSpPr>
        <p:spPr>
          <a:xfrm>
            <a:off x="824000" y="1613825"/>
            <a:ext cx="5328900" cy="1872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3600"/>
              <a:buNone/>
            </a:pPr>
            <a:r>
              <a:rPr lang="pt-BR" sz="3500">
                <a:solidFill>
                  <a:srgbClr val="000000"/>
                </a:solidFill>
              </a:rPr>
              <a:t>Oficina 2 - Elaboração das requisições: para participar dos registros de preços e utilização das atas</a:t>
            </a:r>
            <a:endParaRPr/>
          </a:p>
        </p:txBody>
      </p:sp>
      <p:sp>
        <p:nvSpPr>
          <p:cNvPr id="274" name="Google Shape;274;p1"/>
          <p:cNvSpPr txBox="1"/>
          <p:nvPr>
            <p:ph idx="1" type="subTitle"/>
          </p:nvPr>
        </p:nvSpPr>
        <p:spPr>
          <a:xfrm>
            <a:off x="824000" y="4225275"/>
            <a:ext cx="4255500" cy="69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pt-BR"/>
              <a:t>Gerência de Compras e Licitações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3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gc8e99afda4_0_321"/>
          <p:cNvSpPr txBox="1"/>
          <p:nvPr>
            <p:ph type="title"/>
          </p:nvPr>
        </p:nvSpPr>
        <p:spPr>
          <a:xfrm>
            <a:off x="1049021" y="0"/>
            <a:ext cx="7030500" cy="99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None/>
            </a:pPr>
            <a:r>
              <a:rPr lang="pt-BR">
                <a:solidFill>
                  <a:srgbClr val="000000"/>
                </a:solidFill>
              </a:rPr>
              <a:t>Calendário de atividades 2021</a:t>
            </a:r>
            <a:endParaRPr/>
          </a:p>
        </p:txBody>
      </p:sp>
      <p:graphicFrame>
        <p:nvGraphicFramePr>
          <p:cNvPr id="435" name="Google Shape;435;gc8e99afda4_0_321"/>
          <p:cNvGraphicFramePr/>
          <p:nvPr/>
        </p:nvGraphicFramePr>
        <p:xfrm>
          <a:off x="371047" y="71283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{3D3725BD-BD53-4140-A426-156C2A2CC768}</a:tableStyleId>
              </a:tblPr>
              <a:tblGrid>
                <a:gridCol w="2863900"/>
                <a:gridCol w="2863900"/>
                <a:gridCol w="2868475"/>
              </a:tblGrid>
              <a:tr h="3247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b="0" lang="pt-BR" sz="13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Período</a:t>
                      </a:r>
                      <a:endParaRPr sz="1600" u="none" cap="none" strike="noStrike"/>
                    </a:p>
                  </a:txBody>
                  <a:tcPr marT="45725" marB="45725" marR="90000" marL="90000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b="0" lang="pt-BR" sz="13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Atividade</a:t>
                      </a:r>
                      <a:endParaRPr sz="1600" u="none" cap="none" strike="noStrike"/>
                    </a:p>
                  </a:txBody>
                  <a:tcPr marT="45725" marB="45725" marR="90000" marL="90000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b="0" lang="pt-BR" sz="13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Envolvidos</a:t>
                      </a:r>
                      <a:endParaRPr sz="1600" u="none" cap="none" strike="noStrike"/>
                    </a:p>
                  </a:txBody>
                  <a:tcPr marT="45725" marB="45725" marR="90000" marL="90000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3B3B3"/>
                    </a:solidFill>
                  </a:tcPr>
                </a:tc>
              </a:tr>
              <a:tr h="745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pt-BR" sz="1300" u="none" cap="none" strike="noStrike"/>
                        <a:t>22/05 à 07/06</a:t>
                      </a:r>
                      <a:endParaRPr sz="1600" u="none" cap="none" strike="noStrike"/>
                    </a:p>
                  </a:txBody>
                  <a:tcPr marT="45725" marB="45725" marR="90000" marL="90000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pt-BR" sz="1300" u="none" cap="none" strike="noStrike"/>
                        <a:t>Priorização para formação do PAC 2022</a:t>
                      </a:r>
                      <a:endParaRPr b="0" sz="13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0000" marL="90000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pt-BR" sz="1300" u="none" cap="none" strike="noStrike"/>
                        <a:t>Requisitantes e Direções</a:t>
                      </a:r>
                      <a:endParaRPr sz="16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t/>
                      </a:r>
                      <a:endParaRPr b="0" sz="13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t/>
                      </a:r>
                      <a:endParaRPr b="0" sz="13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0000" marL="90000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</a:tr>
              <a:tr h="504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pt-BR" sz="1300" u="none" cap="none" strike="noStrike"/>
                        <a:t>08/06 à 18/06</a:t>
                      </a:r>
                      <a:endParaRPr sz="16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t/>
                      </a:r>
                      <a:endParaRPr b="0" sz="13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t/>
                      </a:r>
                      <a:endParaRPr b="0" sz="13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0000" marL="90000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pt-BR" sz="1300" u="none" cap="none" strike="noStrike"/>
                        <a:t>Inserção das prioridades no PGC</a:t>
                      </a:r>
                      <a:endParaRPr sz="16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t/>
                      </a:r>
                      <a:endParaRPr b="0" sz="13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t/>
                      </a:r>
                      <a:endParaRPr b="0" sz="13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0000" marL="90000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pt-BR" sz="1300" u="none" cap="none" strike="noStrike"/>
                        <a:t>Requisitantes</a:t>
                      </a:r>
                      <a:endParaRPr b="0" sz="13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0000" marL="90000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6E6E6"/>
                    </a:solidFill>
                  </a:tcPr>
                </a:tc>
              </a:tr>
              <a:tr h="5349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pt-BR" sz="1300" u="none" cap="none" strike="noStrike"/>
                        <a:t>Set à Dez</a:t>
                      </a:r>
                      <a:endParaRPr sz="1600" u="none" cap="none" strike="noStrike"/>
                    </a:p>
                  </a:txBody>
                  <a:tcPr marT="45725" marB="45725" marR="90000" marL="90000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pt-BR" sz="1300" u="none" cap="none" strike="noStrike"/>
                        <a:t>Elaboração das requisições para empenho e acompanhamento da entrega dos materiais</a:t>
                      </a:r>
                      <a:endParaRPr b="0" sz="13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0000" marL="90000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pt-BR" sz="1300" u="none" cap="none" strike="noStrike"/>
                        <a:t>Requisitantes</a:t>
                      </a:r>
                      <a:endParaRPr b="0" sz="13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0000" marL="90000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9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Google Shape;440;p8"/>
          <p:cNvSpPr txBox="1"/>
          <p:nvPr>
            <p:ph type="title"/>
          </p:nvPr>
        </p:nvSpPr>
        <p:spPr>
          <a:xfrm>
            <a:off x="1149504" y="472273"/>
            <a:ext cx="7030500" cy="99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None/>
            </a:pPr>
            <a:r>
              <a:rPr lang="pt-BR">
                <a:solidFill>
                  <a:srgbClr val="000000"/>
                </a:solidFill>
              </a:rPr>
              <a:t> </a:t>
            </a:r>
            <a:br>
              <a:rPr lang="pt-BR">
                <a:solidFill>
                  <a:srgbClr val="000000"/>
                </a:solidFill>
              </a:rPr>
            </a:br>
            <a:br>
              <a:rPr lang="pt-BR">
                <a:solidFill>
                  <a:srgbClr val="000000"/>
                </a:solidFill>
              </a:rPr>
            </a:br>
            <a:r>
              <a:rPr lang="pt-BR">
                <a:solidFill>
                  <a:srgbClr val="000000"/>
                </a:solidFill>
              </a:rPr>
              <a:t>                     </a:t>
            </a:r>
            <a:r>
              <a:rPr lang="pt-BR" sz="3100">
                <a:solidFill>
                  <a:srgbClr val="000000"/>
                </a:solidFill>
              </a:rPr>
              <a:t>Dúvidas??</a:t>
            </a:r>
            <a:endParaRPr sz="31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2"/>
          <p:cNvSpPr txBox="1"/>
          <p:nvPr>
            <p:ph type="title"/>
          </p:nvPr>
        </p:nvSpPr>
        <p:spPr>
          <a:xfrm>
            <a:off x="1115700" y="598575"/>
            <a:ext cx="7480800" cy="99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None/>
            </a:pPr>
            <a:r>
              <a:rPr lang="pt-BR" sz="2100">
                <a:solidFill>
                  <a:srgbClr val="000000"/>
                </a:solidFill>
              </a:rPr>
              <a:t>Fluxo dos procedimentos</a:t>
            </a:r>
            <a:endParaRPr/>
          </a:p>
        </p:txBody>
      </p:sp>
      <p:grpSp>
        <p:nvGrpSpPr>
          <p:cNvPr id="280" name="Google Shape;280;p2"/>
          <p:cNvGrpSpPr/>
          <p:nvPr/>
        </p:nvGrpSpPr>
        <p:grpSpPr>
          <a:xfrm>
            <a:off x="1659683" y="1418765"/>
            <a:ext cx="2520086" cy="2525498"/>
            <a:chOff x="1776625" y="1318142"/>
            <a:chExt cx="2460300" cy="2460300"/>
          </a:xfrm>
        </p:grpSpPr>
        <p:grpSp>
          <p:nvGrpSpPr>
            <p:cNvPr id="281" name="Google Shape;281;p2"/>
            <p:cNvGrpSpPr/>
            <p:nvPr/>
          </p:nvGrpSpPr>
          <p:grpSpPr>
            <a:xfrm>
              <a:off x="1776625" y="1318142"/>
              <a:ext cx="2460300" cy="2460300"/>
              <a:chOff x="1776625" y="1318142"/>
              <a:chExt cx="2460300" cy="2460300"/>
            </a:xfrm>
          </p:grpSpPr>
          <p:sp>
            <p:nvSpPr>
              <p:cNvPr id="282" name="Google Shape;282;p2"/>
              <p:cNvSpPr/>
              <p:nvPr/>
            </p:nvSpPr>
            <p:spPr>
              <a:xfrm rot="2700000">
                <a:off x="2761975" y="1053398"/>
                <a:ext cx="489601" cy="2989789"/>
              </a:xfrm>
              <a:prstGeom prst="roundRect">
                <a:avLst>
                  <a:gd fmla="val 50000" name="adj"/>
                </a:avLst>
              </a:prstGeom>
              <a:solidFill>
                <a:srgbClr val="006C3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3" name="Google Shape;283;p2"/>
              <p:cNvSpPr txBox="1"/>
              <p:nvPr/>
            </p:nvSpPr>
            <p:spPr>
              <a:xfrm rot="-2700000">
                <a:off x="1899549" y="2297849"/>
                <a:ext cx="2376303" cy="34280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100"/>
                  <a:buFont typeface="Arial"/>
                  <a:buNone/>
                </a:pPr>
                <a:r>
                  <a:rPr b="1" i="0" lang="pt-BR" sz="1200" u="none" cap="none" strike="noStrike">
                    <a:solidFill>
                      <a:srgbClr val="FFFFFF"/>
                    </a:solidFill>
                    <a:latin typeface="Roboto"/>
                    <a:ea typeface="Roboto"/>
                    <a:cs typeface="Roboto"/>
                    <a:sym typeface="Roboto"/>
                  </a:rPr>
                  <a:t>Atualização das cotações e descrições dos itens - SIPAC</a:t>
                </a:r>
                <a:endParaRPr b="1" i="0" sz="1200" u="none" cap="none" strike="noStrike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  <p:sp>
          <p:nvSpPr>
            <p:cNvPr id="284" name="Google Shape;284;p2"/>
            <p:cNvSpPr/>
            <p:nvPr/>
          </p:nvSpPr>
          <p:spPr>
            <a:xfrm>
              <a:off x="1966072" y="3255512"/>
              <a:ext cx="326100" cy="3261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228600" rotWithShape="0" algn="tl" dir="5400000" dist="50800">
                <a:srgbClr val="000000">
                  <a:alpha val="53725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b="1" i="0" lang="pt-BR" sz="900" u="none" cap="none" strike="noStrike">
                  <a:solidFill>
                    <a:srgbClr val="0C58D3"/>
                  </a:solidFill>
                  <a:latin typeface="Roboto"/>
                  <a:ea typeface="Roboto"/>
                  <a:cs typeface="Roboto"/>
                  <a:sym typeface="Roboto"/>
                </a:rPr>
                <a:t>3</a:t>
              </a:r>
              <a:endParaRPr b="1" i="0" sz="900" u="none" cap="none" strike="noStrike">
                <a:solidFill>
                  <a:srgbClr val="0C58D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285" name="Google Shape;285;p2"/>
          <p:cNvGrpSpPr/>
          <p:nvPr/>
        </p:nvGrpSpPr>
        <p:grpSpPr>
          <a:xfrm>
            <a:off x="750444" y="1216041"/>
            <a:ext cx="2520086" cy="2585776"/>
            <a:chOff x="243785" y="1326916"/>
            <a:chExt cx="2460300" cy="2460300"/>
          </a:xfrm>
        </p:grpSpPr>
        <p:sp>
          <p:nvSpPr>
            <p:cNvPr id="286" name="Google Shape;286;p2"/>
            <p:cNvSpPr/>
            <p:nvPr/>
          </p:nvSpPr>
          <p:spPr>
            <a:xfrm rot="2700000">
              <a:off x="1229135" y="1062172"/>
              <a:ext cx="489601" cy="2989789"/>
            </a:xfrm>
            <a:prstGeom prst="roundRect">
              <a:avLst>
                <a:gd fmla="val 50000" name="adj"/>
              </a:avLst>
            </a:prstGeom>
            <a:solidFill>
              <a:srgbClr val="006C3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" name="Google Shape;287;p2"/>
            <p:cNvSpPr/>
            <p:nvPr/>
          </p:nvSpPr>
          <p:spPr>
            <a:xfrm>
              <a:off x="472955" y="3255512"/>
              <a:ext cx="326100" cy="3261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228600" rotWithShape="0" algn="tl" dir="5400000" dist="50800">
                <a:srgbClr val="000000">
                  <a:alpha val="53725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b="1" i="0" lang="pt-BR" sz="900" u="none" cap="none" strike="noStrike">
                  <a:solidFill>
                    <a:srgbClr val="0944A1"/>
                  </a:solidFill>
                  <a:latin typeface="Roboto"/>
                  <a:ea typeface="Roboto"/>
                  <a:cs typeface="Roboto"/>
                  <a:sym typeface="Roboto"/>
                </a:rPr>
                <a:t>2</a:t>
              </a:r>
              <a:endParaRPr b="1" i="0" sz="900" u="none" cap="none" strike="noStrike">
                <a:solidFill>
                  <a:srgbClr val="0944A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88" name="Google Shape;288;p2"/>
            <p:cNvSpPr txBox="1"/>
            <p:nvPr/>
          </p:nvSpPr>
          <p:spPr>
            <a:xfrm rot="-2700000">
              <a:off x="414317" y="2300549"/>
              <a:ext cx="2368666" cy="34280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b="1" i="0" lang="pt-BR" sz="1200" u="none" cap="none" strike="noStrike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Inclusão de demandas no PAAC e PGC</a:t>
              </a:r>
              <a:endParaRPr b="1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289" name="Google Shape;289;p2"/>
          <p:cNvGrpSpPr/>
          <p:nvPr/>
        </p:nvGrpSpPr>
        <p:grpSpPr>
          <a:xfrm>
            <a:off x="6559884" y="1418717"/>
            <a:ext cx="2460300" cy="2460300"/>
            <a:chOff x="6254516" y="1318142"/>
            <a:chExt cx="2460300" cy="2460300"/>
          </a:xfrm>
        </p:grpSpPr>
        <p:sp>
          <p:nvSpPr>
            <p:cNvPr id="290" name="Google Shape;290;p2"/>
            <p:cNvSpPr/>
            <p:nvPr/>
          </p:nvSpPr>
          <p:spPr>
            <a:xfrm rot="2700000">
              <a:off x="7239866" y="1053398"/>
              <a:ext cx="489601" cy="2989789"/>
            </a:xfrm>
            <a:prstGeom prst="roundRect">
              <a:avLst>
                <a:gd fmla="val 50000" name="adj"/>
              </a:avLst>
            </a:prstGeom>
            <a:solidFill>
              <a:srgbClr val="0E945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" name="Google Shape;291;p2"/>
            <p:cNvSpPr/>
            <p:nvPr/>
          </p:nvSpPr>
          <p:spPr>
            <a:xfrm>
              <a:off x="6443962" y="3255512"/>
              <a:ext cx="326100" cy="3261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228600" rotWithShape="0" algn="tl" dir="5400000" dist="50800">
                <a:srgbClr val="000000">
                  <a:alpha val="53725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b="1" i="0" lang="pt-BR" sz="900" u="none" cap="none" strike="noStrike">
                  <a:solidFill>
                    <a:srgbClr val="0E9453"/>
                  </a:solidFill>
                  <a:latin typeface="Roboto"/>
                  <a:ea typeface="Roboto"/>
                  <a:cs typeface="Roboto"/>
                  <a:sym typeface="Roboto"/>
                </a:rPr>
                <a:t>5</a:t>
              </a:r>
              <a:endParaRPr b="1" i="0" sz="900" u="none" cap="none" strike="noStrike">
                <a:solidFill>
                  <a:srgbClr val="0E945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92" name="Google Shape;292;p2"/>
            <p:cNvSpPr txBox="1"/>
            <p:nvPr/>
          </p:nvSpPr>
          <p:spPr>
            <a:xfrm rot="-2700000">
              <a:off x="6350786" y="2236799"/>
              <a:ext cx="2548979" cy="34280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15000"/>
                </a:lnSpc>
                <a:spcBef>
                  <a:spcPts val="1200"/>
                </a:spcBef>
                <a:spcAft>
                  <a:spcPts val="120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b="1" i="0" lang="pt-BR" sz="1300" u="none" cap="none" strike="noStrike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Montagem e instrução dos processos</a:t>
              </a:r>
              <a:endParaRPr b="1" i="0" sz="13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293" name="Google Shape;293;p2"/>
          <p:cNvGrpSpPr/>
          <p:nvPr/>
        </p:nvGrpSpPr>
        <p:grpSpPr>
          <a:xfrm>
            <a:off x="5462157" y="1326602"/>
            <a:ext cx="2460300" cy="2460300"/>
            <a:chOff x="4761417" y="1318142"/>
            <a:chExt cx="2460300" cy="2460300"/>
          </a:xfrm>
        </p:grpSpPr>
        <p:sp>
          <p:nvSpPr>
            <p:cNvPr id="294" name="Google Shape;294;p2"/>
            <p:cNvSpPr/>
            <p:nvPr/>
          </p:nvSpPr>
          <p:spPr>
            <a:xfrm rot="2700000">
              <a:off x="5746767" y="1053398"/>
              <a:ext cx="489601" cy="2989789"/>
            </a:xfrm>
            <a:prstGeom prst="roundRect">
              <a:avLst>
                <a:gd fmla="val 50000" name="adj"/>
              </a:avLst>
            </a:prstGeom>
            <a:solidFill>
              <a:srgbClr val="0C814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5" name="Google Shape;295;p2"/>
            <p:cNvSpPr/>
            <p:nvPr/>
          </p:nvSpPr>
          <p:spPr>
            <a:xfrm>
              <a:off x="4950863" y="3255512"/>
              <a:ext cx="326100" cy="3261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228600" rotWithShape="0" algn="tl" dir="5400000" dist="50800">
                <a:srgbClr val="000000">
                  <a:alpha val="53725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b="1" i="0" lang="pt-BR" sz="900" u="none" cap="none" strike="noStrike">
                  <a:solidFill>
                    <a:srgbClr val="0C8148"/>
                  </a:solidFill>
                  <a:latin typeface="Roboto"/>
                  <a:ea typeface="Roboto"/>
                  <a:cs typeface="Roboto"/>
                  <a:sym typeface="Roboto"/>
                </a:rPr>
                <a:t>4</a:t>
              </a:r>
              <a:endParaRPr b="1" i="0" sz="900" u="none" cap="none" strike="noStrike">
                <a:solidFill>
                  <a:srgbClr val="0C8148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96" name="Google Shape;296;p2"/>
            <p:cNvSpPr txBox="1"/>
            <p:nvPr/>
          </p:nvSpPr>
          <p:spPr>
            <a:xfrm rot="-2700000">
              <a:off x="4896424" y="2302799"/>
              <a:ext cx="2362302" cy="34280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15000"/>
                </a:lnSpc>
                <a:spcBef>
                  <a:spcPts val="1200"/>
                </a:spcBef>
                <a:spcAft>
                  <a:spcPts val="120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b="1" i="0" lang="pt-BR" sz="1300" u="none" cap="none" strike="noStrike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Definição do tipo de licitação</a:t>
              </a:r>
              <a:endParaRPr b="1" i="0" sz="13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297" name="Google Shape;297;p2"/>
          <p:cNvGrpSpPr/>
          <p:nvPr/>
        </p:nvGrpSpPr>
        <p:grpSpPr>
          <a:xfrm>
            <a:off x="4181661" y="1411213"/>
            <a:ext cx="2460300" cy="2460300"/>
            <a:chOff x="3269750" y="1318142"/>
            <a:chExt cx="2460300" cy="2460300"/>
          </a:xfrm>
        </p:grpSpPr>
        <p:sp>
          <p:nvSpPr>
            <p:cNvPr id="298" name="Google Shape;298;p2"/>
            <p:cNvSpPr/>
            <p:nvPr/>
          </p:nvSpPr>
          <p:spPr>
            <a:xfrm rot="2700000">
              <a:off x="4255100" y="1053398"/>
              <a:ext cx="489601" cy="2989789"/>
            </a:xfrm>
            <a:prstGeom prst="roundRect">
              <a:avLst>
                <a:gd fmla="val 50000" name="adj"/>
              </a:avLst>
            </a:prstGeom>
            <a:solidFill>
              <a:srgbClr val="0B774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9" name="Google Shape;299;p2"/>
            <p:cNvSpPr/>
            <p:nvPr/>
          </p:nvSpPr>
          <p:spPr>
            <a:xfrm>
              <a:off x="3459197" y="3255512"/>
              <a:ext cx="326100" cy="3261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228600" rotWithShape="0" algn="tl" dir="5400000" dist="50800">
                <a:srgbClr val="000000">
                  <a:alpha val="53725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b="1" i="0" lang="pt-BR" sz="900" u="none" cap="none" strike="noStrike">
                  <a:solidFill>
                    <a:srgbClr val="0B7743"/>
                  </a:solidFill>
                  <a:latin typeface="Roboto"/>
                  <a:ea typeface="Roboto"/>
                  <a:cs typeface="Roboto"/>
                  <a:sym typeface="Roboto"/>
                </a:rPr>
                <a:t>3</a:t>
              </a:r>
              <a:endParaRPr b="1" i="0" sz="900" u="none" cap="none" strike="noStrike">
                <a:solidFill>
                  <a:srgbClr val="0B77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00" name="Google Shape;300;p2"/>
            <p:cNvSpPr txBox="1"/>
            <p:nvPr/>
          </p:nvSpPr>
          <p:spPr>
            <a:xfrm rot="-2700000">
              <a:off x="3404724" y="2302799"/>
              <a:ext cx="2362302" cy="34280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15000"/>
                </a:lnSpc>
                <a:spcBef>
                  <a:spcPts val="1200"/>
                </a:spcBef>
                <a:spcAft>
                  <a:spcPts val="120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b="1" i="0" lang="pt-BR" sz="1100" u="none" cap="none" strike="noStrike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A</a:t>
              </a:r>
              <a:r>
                <a:rPr b="1" i="0" lang="pt-BR" sz="1300" u="none" cap="none" strike="noStrike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nálise das requisições</a:t>
              </a:r>
              <a:endParaRPr b="1" i="0" sz="13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301" name="Google Shape;301;p2"/>
          <p:cNvGrpSpPr/>
          <p:nvPr/>
        </p:nvGrpSpPr>
        <p:grpSpPr>
          <a:xfrm>
            <a:off x="2823790" y="1489831"/>
            <a:ext cx="2460300" cy="2460300"/>
            <a:chOff x="2379735" y="1348413"/>
            <a:chExt cx="2460300" cy="2460300"/>
          </a:xfrm>
        </p:grpSpPr>
        <p:grpSp>
          <p:nvGrpSpPr>
            <p:cNvPr id="302" name="Google Shape;302;p2"/>
            <p:cNvGrpSpPr/>
            <p:nvPr/>
          </p:nvGrpSpPr>
          <p:grpSpPr>
            <a:xfrm>
              <a:off x="2379735" y="1348413"/>
              <a:ext cx="2460300" cy="2460300"/>
              <a:chOff x="2379735" y="1348413"/>
              <a:chExt cx="2460300" cy="2460300"/>
            </a:xfrm>
          </p:grpSpPr>
          <p:sp>
            <p:nvSpPr>
              <p:cNvPr id="303" name="Google Shape;303;p2"/>
              <p:cNvSpPr/>
              <p:nvPr/>
            </p:nvSpPr>
            <p:spPr>
              <a:xfrm rot="2700000">
                <a:off x="3365085" y="1083669"/>
                <a:ext cx="489601" cy="2989789"/>
              </a:xfrm>
              <a:prstGeom prst="roundRect">
                <a:avLst>
                  <a:gd fmla="val 50000" name="adj"/>
                </a:avLst>
              </a:prstGeom>
              <a:solidFill>
                <a:srgbClr val="0B714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4" name="Google Shape;304;p2"/>
              <p:cNvSpPr txBox="1"/>
              <p:nvPr/>
            </p:nvSpPr>
            <p:spPr>
              <a:xfrm rot="-2700000">
                <a:off x="2491793" y="2339457"/>
                <a:ext cx="2376303" cy="34280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ctr">
                  <a:lnSpc>
                    <a:spcPct val="115000"/>
                  </a:lnSpc>
                  <a:spcBef>
                    <a:spcPts val="1200"/>
                  </a:spcBef>
                  <a:spcAft>
                    <a:spcPts val="1200"/>
                  </a:spcAft>
                  <a:buClr>
                    <a:srgbClr val="000000"/>
                  </a:buClr>
                  <a:buSzPts val="1200"/>
                  <a:buFont typeface="Arial"/>
                  <a:buNone/>
                </a:pPr>
                <a:r>
                  <a:rPr b="1" i="0" lang="pt-BR" sz="1200" u="none" cap="none" strike="noStrike">
                    <a:solidFill>
                      <a:srgbClr val="FFFFFF"/>
                    </a:solidFill>
                    <a:latin typeface="Roboto"/>
                    <a:ea typeface="Roboto"/>
                    <a:cs typeface="Roboto"/>
                    <a:sym typeface="Roboto"/>
                  </a:rPr>
                  <a:t>Elaboração das requisições no SIPAC e justificativas</a:t>
                </a:r>
                <a:endParaRPr b="1" i="0" sz="1400" u="none" cap="none" strike="noStrike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  <p:sp>
          <p:nvSpPr>
            <p:cNvPr id="305" name="Google Shape;305;p2"/>
            <p:cNvSpPr/>
            <p:nvPr/>
          </p:nvSpPr>
          <p:spPr>
            <a:xfrm>
              <a:off x="2578887" y="3283761"/>
              <a:ext cx="326100" cy="3261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228600" rotWithShape="0" algn="tl" dir="5400000" dist="50800">
                <a:srgbClr val="000000">
                  <a:alpha val="53725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b="1" i="0" lang="pt-BR" sz="900" u="none" cap="none" strike="noStrike">
                  <a:solidFill>
                    <a:srgbClr val="0B7140"/>
                  </a:solidFill>
                  <a:latin typeface="Roboto"/>
                  <a:ea typeface="Roboto"/>
                  <a:cs typeface="Roboto"/>
                  <a:sym typeface="Roboto"/>
                </a:rPr>
                <a:t>4</a:t>
              </a:r>
              <a:endParaRPr b="1" i="0" sz="900" u="none" cap="none" strike="noStrike">
                <a:solidFill>
                  <a:srgbClr val="0B7140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306" name="Google Shape;306;p2"/>
          <p:cNvGrpSpPr/>
          <p:nvPr/>
        </p:nvGrpSpPr>
        <p:grpSpPr>
          <a:xfrm>
            <a:off x="34274" y="1007337"/>
            <a:ext cx="2383720" cy="2460322"/>
            <a:chOff x="453702" y="1217147"/>
            <a:chExt cx="2266325" cy="2266325"/>
          </a:xfrm>
        </p:grpSpPr>
        <p:sp>
          <p:nvSpPr>
            <p:cNvPr id="307" name="Google Shape;307;p2"/>
            <p:cNvSpPr/>
            <p:nvPr/>
          </p:nvSpPr>
          <p:spPr>
            <a:xfrm rot="2700000">
              <a:off x="1369713" y="964927"/>
              <a:ext cx="434302" cy="2770765"/>
            </a:xfrm>
            <a:prstGeom prst="roundRect">
              <a:avLst>
                <a:gd fmla="val 50000" name="adj"/>
              </a:avLst>
            </a:prstGeom>
            <a:solidFill>
              <a:srgbClr val="006C3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8" name="Google Shape;308;p2"/>
            <p:cNvSpPr/>
            <p:nvPr/>
          </p:nvSpPr>
          <p:spPr>
            <a:xfrm>
              <a:off x="572654" y="3034991"/>
              <a:ext cx="326100" cy="3261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228600" rotWithShape="0" algn="tl" dir="5400000" dist="50800">
                <a:srgbClr val="000000">
                  <a:alpha val="53725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b="1" i="0" lang="pt-BR" sz="900" u="none" cap="none" strike="noStrike">
                  <a:solidFill>
                    <a:srgbClr val="085631"/>
                  </a:solidFill>
                  <a:latin typeface="Roboto"/>
                  <a:ea typeface="Roboto"/>
                  <a:cs typeface="Roboto"/>
                  <a:sym typeface="Roboto"/>
                </a:rPr>
                <a:t>1</a:t>
              </a:r>
              <a:endParaRPr b="1" i="0" sz="900" u="none" cap="none" strike="noStrike">
                <a:solidFill>
                  <a:srgbClr val="08563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09" name="Google Shape;309;p2"/>
            <p:cNvSpPr txBox="1"/>
            <p:nvPr/>
          </p:nvSpPr>
          <p:spPr>
            <a:xfrm rot="-2700000">
              <a:off x="454622" y="2154462"/>
              <a:ext cx="2368666" cy="34280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15000"/>
                </a:lnSpc>
                <a:spcBef>
                  <a:spcPts val="1200"/>
                </a:spcBef>
                <a:spcAft>
                  <a:spcPts val="120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1" i="0" lang="pt-BR" sz="8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b="1" i="0" lang="pt-BR" sz="13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Levantamento das demandas</a:t>
              </a:r>
              <a:endParaRPr b="1" i="0" sz="13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310" name="Google Shape;310;p2"/>
          <p:cNvSpPr/>
          <p:nvPr/>
        </p:nvSpPr>
        <p:spPr>
          <a:xfrm rot="-5400000">
            <a:off x="652683" y="3091973"/>
            <a:ext cx="178800" cy="1380300"/>
          </a:xfrm>
          <a:prstGeom prst="leftBrace">
            <a:avLst>
              <a:gd fmla="val 50000" name="adj1"/>
              <a:gd fmla="val 4944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1" i="0" sz="2200" u="none" cap="none" strike="noStrike">
              <a:solidFill>
                <a:srgbClr val="1D7E7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1" name="Google Shape;311;p2"/>
          <p:cNvSpPr txBox="1"/>
          <p:nvPr/>
        </p:nvSpPr>
        <p:spPr>
          <a:xfrm>
            <a:off x="7050" y="3879026"/>
            <a:ext cx="1502400" cy="1233900"/>
          </a:xfrm>
          <a:prstGeom prst="rect">
            <a:avLst/>
          </a:prstGeom>
          <a:solidFill>
            <a:srgbClr val="085631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1" i="0" sz="1200" u="none" cap="none" strike="noStrike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pt-BR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Requisitantes junto aos, Coordenadores de Unidades/Cursos</a:t>
            </a:r>
            <a:endParaRPr b="1" i="0" sz="1200" u="none" cap="none" strike="noStrike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12" name="Google Shape;312;p2"/>
          <p:cNvSpPr/>
          <p:nvPr/>
        </p:nvSpPr>
        <p:spPr>
          <a:xfrm rot="-5400000">
            <a:off x="6336536" y="1610234"/>
            <a:ext cx="209981" cy="4643088"/>
          </a:xfrm>
          <a:prstGeom prst="leftBrace">
            <a:avLst>
              <a:gd fmla="val 50000" name="adj1"/>
              <a:gd fmla="val 4944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1" i="0" sz="2200" u="none" cap="none" strike="noStrike">
              <a:solidFill>
                <a:srgbClr val="1D7E7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3" name="Google Shape;313;p2"/>
          <p:cNvSpPr txBox="1"/>
          <p:nvPr/>
        </p:nvSpPr>
        <p:spPr>
          <a:xfrm>
            <a:off x="4108438" y="4028750"/>
            <a:ext cx="4956370" cy="987392"/>
          </a:xfrm>
          <a:prstGeom prst="rect">
            <a:avLst/>
          </a:prstGeom>
          <a:solidFill>
            <a:srgbClr val="085631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none" cap="none" strike="noStrike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rPr b="1" i="0" lang="pt-BR" sz="23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Setores de Compras e Licitações</a:t>
            </a:r>
            <a:endParaRPr b="1" i="0" sz="2300" u="none" cap="none" strike="noStrike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14" name="Google Shape;314;p2"/>
          <p:cNvSpPr txBox="1"/>
          <p:nvPr/>
        </p:nvSpPr>
        <p:spPr>
          <a:xfrm>
            <a:off x="1573118" y="3960061"/>
            <a:ext cx="1133400" cy="1124700"/>
          </a:xfrm>
          <a:prstGeom prst="rect">
            <a:avLst/>
          </a:prstGeom>
          <a:solidFill>
            <a:srgbClr val="085631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1" i="0" sz="1200" u="none" cap="none" strike="noStrike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pt-BR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Comissões Permanentes e Temporárias</a:t>
            </a:r>
            <a:endParaRPr b="1" i="0" sz="1200" u="none" cap="none" strike="noStrike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15" name="Google Shape;315;p2"/>
          <p:cNvSpPr txBox="1"/>
          <p:nvPr/>
        </p:nvSpPr>
        <p:spPr>
          <a:xfrm>
            <a:off x="2770210" y="3988073"/>
            <a:ext cx="1239081" cy="1124777"/>
          </a:xfrm>
          <a:prstGeom prst="rect">
            <a:avLst/>
          </a:prstGeom>
          <a:solidFill>
            <a:srgbClr val="085631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1" i="0" sz="1200" u="none" cap="none" strike="noStrike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1" i="0" sz="1300" u="none" cap="none" strike="noStrike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pt-BR" sz="13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Requisitantes</a:t>
            </a:r>
            <a:endParaRPr b="1" i="0" sz="1300" u="none" cap="none" strike="noStrike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16" name="Google Shape;316;p2"/>
          <p:cNvSpPr/>
          <p:nvPr/>
        </p:nvSpPr>
        <p:spPr>
          <a:xfrm rot="-5400000">
            <a:off x="2040826" y="3393231"/>
            <a:ext cx="155700" cy="1003500"/>
          </a:xfrm>
          <a:prstGeom prst="leftBrace">
            <a:avLst>
              <a:gd fmla="val 50000" name="adj1"/>
              <a:gd fmla="val 4944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1" i="0" sz="2200" u="none" cap="none" strike="noStrike">
              <a:solidFill>
                <a:srgbClr val="1D7E7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7" name="Google Shape;317;p2"/>
          <p:cNvSpPr/>
          <p:nvPr/>
        </p:nvSpPr>
        <p:spPr>
          <a:xfrm rot="-5400000">
            <a:off x="3198568" y="3385457"/>
            <a:ext cx="190169" cy="977199"/>
          </a:xfrm>
          <a:prstGeom prst="leftBrace">
            <a:avLst>
              <a:gd fmla="val 50000" name="adj1"/>
              <a:gd fmla="val 4944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1" i="0" sz="2200" u="none" cap="none" strike="noStrike">
              <a:solidFill>
                <a:srgbClr val="1D7E74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2" name="Google Shape;322;p3"/>
          <p:cNvGrpSpPr/>
          <p:nvPr/>
        </p:nvGrpSpPr>
        <p:grpSpPr>
          <a:xfrm>
            <a:off x="6422716" y="1341592"/>
            <a:ext cx="2460300" cy="2460300"/>
            <a:chOff x="6254516" y="1318142"/>
            <a:chExt cx="2460300" cy="2460300"/>
          </a:xfrm>
        </p:grpSpPr>
        <p:sp>
          <p:nvSpPr>
            <p:cNvPr id="323" name="Google Shape;323;p3"/>
            <p:cNvSpPr/>
            <p:nvPr/>
          </p:nvSpPr>
          <p:spPr>
            <a:xfrm rot="2700000">
              <a:off x="7239866" y="1053398"/>
              <a:ext cx="489601" cy="2989789"/>
            </a:xfrm>
            <a:prstGeom prst="roundRect">
              <a:avLst>
                <a:gd fmla="val 50000" name="adj"/>
              </a:avLst>
            </a:prstGeom>
            <a:solidFill>
              <a:srgbClr val="0E945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4" name="Google Shape;324;p3"/>
            <p:cNvSpPr/>
            <p:nvPr/>
          </p:nvSpPr>
          <p:spPr>
            <a:xfrm>
              <a:off x="6443962" y="3255512"/>
              <a:ext cx="326100" cy="3261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228600" rotWithShape="0" algn="tl" dir="5400000" dist="50800">
                <a:srgbClr val="000000">
                  <a:alpha val="53725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b="1" i="0" lang="pt-BR" sz="900" u="none" cap="none" strike="noStrike">
                  <a:solidFill>
                    <a:srgbClr val="0E9453"/>
                  </a:solidFill>
                  <a:latin typeface="Roboto"/>
                  <a:ea typeface="Roboto"/>
                  <a:cs typeface="Roboto"/>
                  <a:sym typeface="Roboto"/>
                </a:rPr>
                <a:t>10</a:t>
              </a:r>
              <a:endParaRPr b="1" i="0" sz="900" u="none" cap="none" strike="noStrike">
                <a:solidFill>
                  <a:srgbClr val="0E945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25" name="Google Shape;325;p3"/>
            <p:cNvSpPr txBox="1"/>
            <p:nvPr/>
          </p:nvSpPr>
          <p:spPr>
            <a:xfrm rot="-2700000">
              <a:off x="6375763" y="2297099"/>
              <a:ext cx="2378424" cy="34280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15000"/>
                </a:lnSpc>
                <a:spcBef>
                  <a:spcPts val="1200"/>
                </a:spcBef>
                <a:spcAft>
                  <a:spcPts val="120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b="1" i="0" lang="pt-BR" sz="1100" u="none" cap="none" strike="noStrike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Envio de empenhos e recebimento dos materiais</a:t>
              </a:r>
              <a:endParaRPr b="1" i="0" sz="11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326" name="Google Shape;326;p3"/>
          <p:cNvGrpSpPr/>
          <p:nvPr/>
        </p:nvGrpSpPr>
        <p:grpSpPr>
          <a:xfrm>
            <a:off x="4929617" y="1341592"/>
            <a:ext cx="2460300" cy="2460300"/>
            <a:chOff x="4761417" y="1318142"/>
            <a:chExt cx="2460300" cy="2460300"/>
          </a:xfrm>
        </p:grpSpPr>
        <p:sp>
          <p:nvSpPr>
            <p:cNvPr id="327" name="Google Shape;327;p3"/>
            <p:cNvSpPr/>
            <p:nvPr/>
          </p:nvSpPr>
          <p:spPr>
            <a:xfrm rot="2700000">
              <a:off x="5746767" y="1053398"/>
              <a:ext cx="489601" cy="2989789"/>
            </a:xfrm>
            <a:prstGeom prst="roundRect">
              <a:avLst>
                <a:gd fmla="val 50000" name="adj"/>
              </a:avLst>
            </a:prstGeom>
            <a:solidFill>
              <a:srgbClr val="0C814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8" name="Google Shape;328;p3"/>
            <p:cNvSpPr/>
            <p:nvPr/>
          </p:nvSpPr>
          <p:spPr>
            <a:xfrm>
              <a:off x="4950863" y="3255512"/>
              <a:ext cx="326100" cy="3261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228600" rotWithShape="0" algn="tl" dir="5400000" dist="50800">
                <a:srgbClr val="000000">
                  <a:alpha val="53725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b="1" i="0" lang="pt-BR" sz="900" u="none" cap="none" strike="noStrike">
                  <a:solidFill>
                    <a:srgbClr val="0C8148"/>
                  </a:solidFill>
                  <a:latin typeface="Roboto"/>
                  <a:ea typeface="Roboto"/>
                  <a:cs typeface="Roboto"/>
                  <a:sym typeface="Roboto"/>
                </a:rPr>
                <a:t>9</a:t>
              </a:r>
              <a:endParaRPr b="1" i="0" sz="900" u="none" cap="none" strike="noStrike">
                <a:solidFill>
                  <a:srgbClr val="0C8148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29" name="Google Shape;329;p3"/>
            <p:cNvSpPr txBox="1"/>
            <p:nvPr/>
          </p:nvSpPr>
          <p:spPr>
            <a:xfrm rot="-2700000">
              <a:off x="4896424" y="2302799"/>
              <a:ext cx="2362302" cy="34280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15000"/>
                </a:lnSpc>
                <a:spcBef>
                  <a:spcPts val="1200"/>
                </a:spcBef>
                <a:spcAft>
                  <a:spcPts val="120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b="1" i="0" lang="pt-BR" sz="1300" u="none" cap="none" strike="noStrike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Emissão de empenhos</a:t>
              </a:r>
              <a:endParaRPr b="1" i="0" sz="13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330" name="Google Shape;330;p3"/>
          <p:cNvGrpSpPr/>
          <p:nvPr/>
        </p:nvGrpSpPr>
        <p:grpSpPr>
          <a:xfrm>
            <a:off x="1944825" y="1341592"/>
            <a:ext cx="2460300" cy="2460300"/>
            <a:chOff x="1776625" y="1318142"/>
            <a:chExt cx="2460300" cy="2460300"/>
          </a:xfrm>
        </p:grpSpPr>
        <p:grpSp>
          <p:nvGrpSpPr>
            <p:cNvPr id="331" name="Google Shape;331;p3"/>
            <p:cNvGrpSpPr/>
            <p:nvPr/>
          </p:nvGrpSpPr>
          <p:grpSpPr>
            <a:xfrm>
              <a:off x="1776625" y="1318142"/>
              <a:ext cx="2460300" cy="2460300"/>
              <a:chOff x="1776625" y="1318142"/>
              <a:chExt cx="2460300" cy="2460300"/>
            </a:xfrm>
          </p:grpSpPr>
          <p:sp>
            <p:nvSpPr>
              <p:cNvPr id="332" name="Google Shape;332;p3"/>
              <p:cNvSpPr/>
              <p:nvPr/>
            </p:nvSpPr>
            <p:spPr>
              <a:xfrm rot="2700000">
                <a:off x="2761975" y="1053398"/>
                <a:ext cx="489601" cy="2989789"/>
              </a:xfrm>
              <a:prstGeom prst="roundRect">
                <a:avLst>
                  <a:gd fmla="val 50000" name="adj"/>
                </a:avLst>
              </a:prstGeom>
              <a:solidFill>
                <a:srgbClr val="0B714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3" name="Google Shape;333;p3"/>
              <p:cNvSpPr txBox="1"/>
              <p:nvPr/>
            </p:nvSpPr>
            <p:spPr>
              <a:xfrm rot="-2700000">
                <a:off x="1899549" y="2297849"/>
                <a:ext cx="2376303" cy="34280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ctr">
                  <a:lnSpc>
                    <a:spcPct val="115000"/>
                  </a:lnSpc>
                  <a:spcBef>
                    <a:spcPts val="1200"/>
                  </a:spcBef>
                  <a:spcAft>
                    <a:spcPts val="1200"/>
                  </a:spcAft>
                  <a:buClr>
                    <a:srgbClr val="000000"/>
                  </a:buClr>
                  <a:buSzPts val="1100"/>
                  <a:buFont typeface="Arial"/>
                  <a:buNone/>
                </a:pPr>
                <a:r>
                  <a:rPr b="1" i="0" lang="pt-BR" sz="1300" u="none" cap="none" strike="noStrike">
                    <a:solidFill>
                      <a:srgbClr val="FFFFFF"/>
                    </a:solidFill>
                    <a:latin typeface="Roboto"/>
                    <a:ea typeface="Roboto"/>
                    <a:cs typeface="Roboto"/>
                    <a:sym typeface="Roboto"/>
                  </a:rPr>
                  <a:t>Disponibilização das atas para as compras</a:t>
                </a:r>
                <a:endParaRPr b="1" i="0" sz="1300" u="none" cap="none" strike="noStrike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  <p:sp>
          <p:nvSpPr>
            <p:cNvPr id="334" name="Google Shape;334;p3"/>
            <p:cNvSpPr/>
            <p:nvPr/>
          </p:nvSpPr>
          <p:spPr>
            <a:xfrm>
              <a:off x="1966072" y="3255512"/>
              <a:ext cx="326100" cy="3261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228600" rotWithShape="0" algn="tl" dir="5400000" dist="50800">
                <a:srgbClr val="000000">
                  <a:alpha val="53725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b="1" i="0" lang="pt-BR" sz="900" u="none" cap="none" strike="noStrike">
                  <a:solidFill>
                    <a:srgbClr val="0B7140"/>
                  </a:solidFill>
                  <a:latin typeface="Roboto"/>
                  <a:ea typeface="Roboto"/>
                  <a:cs typeface="Roboto"/>
                  <a:sym typeface="Roboto"/>
                </a:rPr>
                <a:t>7</a:t>
              </a:r>
              <a:endParaRPr b="1" i="0" sz="900" u="none" cap="none" strike="noStrike">
                <a:solidFill>
                  <a:srgbClr val="0B7140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335" name="Google Shape;335;p3"/>
          <p:cNvGrpSpPr/>
          <p:nvPr/>
        </p:nvGrpSpPr>
        <p:grpSpPr>
          <a:xfrm>
            <a:off x="453159" y="1341592"/>
            <a:ext cx="2460300" cy="2460300"/>
            <a:chOff x="284959" y="1318142"/>
            <a:chExt cx="2460300" cy="2460300"/>
          </a:xfrm>
        </p:grpSpPr>
        <p:sp>
          <p:nvSpPr>
            <p:cNvPr id="336" name="Google Shape;336;p3"/>
            <p:cNvSpPr/>
            <p:nvPr/>
          </p:nvSpPr>
          <p:spPr>
            <a:xfrm rot="2700000">
              <a:off x="1270309" y="1053398"/>
              <a:ext cx="489601" cy="2989789"/>
            </a:xfrm>
            <a:prstGeom prst="roundRect">
              <a:avLst>
                <a:gd fmla="val 50000" name="adj"/>
              </a:avLst>
            </a:prstGeom>
            <a:solidFill>
              <a:srgbClr val="08563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7" name="Google Shape;337;p3"/>
            <p:cNvSpPr/>
            <p:nvPr/>
          </p:nvSpPr>
          <p:spPr>
            <a:xfrm>
              <a:off x="472955" y="3255512"/>
              <a:ext cx="326100" cy="3261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228600" rotWithShape="0" algn="tl" dir="5400000" dist="50800">
                <a:srgbClr val="000000">
                  <a:alpha val="53725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b="1" i="0" lang="pt-BR" sz="900" u="none" cap="none" strike="noStrike">
                  <a:solidFill>
                    <a:srgbClr val="085631"/>
                  </a:solidFill>
                  <a:latin typeface="Roboto"/>
                  <a:ea typeface="Roboto"/>
                  <a:cs typeface="Roboto"/>
                  <a:sym typeface="Roboto"/>
                </a:rPr>
                <a:t>6</a:t>
              </a:r>
              <a:endParaRPr b="1" i="0" sz="900" u="none" cap="none" strike="noStrike">
                <a:solidFill>
                  <a:srgbClr val="08563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38" name="Google Shape;338;p3"/>
            <p:cNvSpPr txBox="1"/>
            <p:nvPr/>
          </p:nvSpPr>
          <p:spPr>
            <a:xfrm rot="-2700000">
              <a:off x="400213" y="2266497"/>
              <a:ext cx="2464974" cy="34280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15000"/>
                </a:lnSpc>
                <a:spcBef>
                  <a:spcPts val="1200"/>
                </a:spcBef>
                <a:spcAft>
                  <a:spcPts val="120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1" i="0" lang="pt-BR" sz="1200" u="none" cap="none" strike="noStrike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Operação dos pregões</a:t>
              </a:r>
              <a:endParaRPr b="1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339" name="Google Shape;339;p3"/>
          <p:cNvGrpSpPr/>
          <p:nvPr/>
        </p:nvGrpSpPr>
        <p:grpSpPr>
          <a:xfrm>
            <a:off x="3437950" y="1341592"/>
            <a:ext cx="2460300" cy="2460300"/>
            <a:chOff x="3269750" y="1318142"/>
            <a:chExt cx="2460300" cy="2460300"/>
          </a:xfrm>
        </p:grpSpPr>
        <p:sp>
          <p:nvSpPr>
            <p:cNvPr id="340" name="Google Shape;340;p3"/>
            <p:cNvSpPr/>
            <p:nvPr/>
          </p:nvSpPr>
          <p:spPr>
            <a:xfrm rot="2700000">
              <a:off x="4255100" y="1053398"/>
              <a:ext cx="489601" cy="2989789"/>
            </a:xfrm>
            <a:prstGeom prst="roundRect">
              <a:avLst>
                <a:gd fmla="val 50000" name="adj"/>
              </a:avLst>
            </a:prstGeom>
            <a:solidFill>
              <a:srgbClr val="0B774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1" name="Google Shape;341;p3"/>
            <p:cNvSpPr txBox="1"/>
            <p:nvPr/>
          </p:nvSpPr>
          <p:spPr>
            <a:xfrm rot="-2700000">
              <a:off x="3404724" y="2302799"/>
              <a:ext cx="2362302" cy="34280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15000"/>
                </a:lnSpc>
                <a:spcBef>
                  <a:spcPts val="1200"/>
                </a:spcBef>
                <a:spcAft>
                  <a:spcPts val="120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b="1" i="0" lang="pt-BR" sz="1100" u="none" cap="none" strike="noStrike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rPr>
                <a:t>Realização de novas requisições a partir das atas disponíveis</a:t>
              </a:r>
              <a:endParaRPr b="1" i="0" sz="11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42" name="Google Shape;342;p3"/>
            <p:cNvSpPr/>
            <p:nvPr/>
          </p:nvSpPr>
          <p:spPr>
            <a:xfrm>
              <a:off x="3459197" y="3255512"/>
              <a:ext cx="326100" cy="3261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228600" rotWithShape="0" algn="tl" dir="5400000" dist="50800">
                <a:srgbClr val="000000">
                  <a:alpha val="53725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b="1" i="0" lang="pt-BR" sz="900" u="none" cap="none" strike="noStrike">
                  <a:solidFill>
                    <a:srgbClr val="0B7743"/>
                  </a:solidFill>
                  <a:latin typeface="Roboto"/>
                  <a:ea typeface="Roboto"/>
                  <a:cs typeface="Roboto"/>
                  <a:sym typeface="Roboto"/>
                </a:rPr>
                <a:t>8</a:t>
              </a:r>
              <a:endParaRPr b="1" i="0" sz="900" u="none" cap="none" strike="noStrike">
                <a:solidFill>
                  <a:srgbClr val="0B77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343" name="Google Shape;343;p3"/>
          <p:cNvSpPr txBox="1"/>
          <p:nvPr>
            <p:ph type="title"/>
          </p:nvPr>
        </p:nvSpPr>
        <p:spPr>
          <a:xfrm>
            <a:off x="1115700" y="598575"/>
            <a:ext cx="7480800" cy="99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None/>
            </a:pPr>
            <a:r>
              <a:rPr lang="pt-BR" sz="2100">
                <a:solidFill>
                  <a:srgbClr val="000000"/>
                </a:solidFill>
              </a:rPr>
              <a:t>Fluxo dos procedimentos</a:t>
            </a:r>
            <a:endParaRPr sz="21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/>
          </a:p>
        </p:txBody>
      </p:sp>
      <p:sp>
        <p:nvSpPr>
          <p:cNvPr id="344" name="Google Shape;344;p3"/>
          <p:cNvSpPr/>
          <p:nvPr/>
        </p:nvSpPr>
        <p:spPr>
          <a:xfrm rot="-5400000">
            <a:off x="1489339" y="2546543"/>
            <a:ext cx="266648" cy="2341874"/>
          </a:xfrm>
          <a:prstGeom prst="leftBrace">
            <a:avLst>
              <a:gd fmla="val 50000" name="adj1"/>
              <a:gd fmla="val 4944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1" i="0" sz="2200" u="none" cap="none" strike="noStrike">
              <a:solidFill>
                <a:srgbClr val="1D7E7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5" name="Google Shape;345;p3"/>
          <p:cNvSpPr txBox="1"/>
          <p:nvPr/>
        </p:nvSpPr>
        <p:spPr>
          <a:xfrm>
            <a:off x="320010" y="3883086"/>
            <a:ext cx="2589079" cy="1232682"/>
          </a:xfrm>
          <a:prstGeom prst="rect">
            <a:avLst/>
          </a:prstGeom>
          <a:solidFill>
            <a:srgbClr val="085631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none" cap="none" strike="noStrike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pt-BR" sz="20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Setores de Compras e Licitações</a:t>
            </a:r>
            <a:endParaRPr b="1" i="0" sz="2000" u="none" cap="none" strike="noStrike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46" name="Google Shape;346;p3"/>
          <p:cNvSpPr txBox="1"/>
          <p:nvPr/>
        </p:nvSpPr>
        <p:spPr>
          <a:xfrm>
            <a:off x="2992549" y="3850804"/>
            <a:ext cx="1730176" cy="1246473"/>
          </a:xfrm>
          <a:prstGeom prst="rect">
            <a:avLst/>
          </a:prstGeom>
          <a:solidFill>
            <a:srgbClr val="085631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pt-BR" sz="18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Rrequisitantes</a:t>
            </a:r>
            <a:endParaRPr b="1" i="0" sz="1800" u="none" cap="none" strike="noStrike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47" name="Google Shape;347;p3"/>
          <p:cNvSpPr txBox="1"/>
          <p:nvPr/>
        </p:nvSpPr>
        <p:spPr>
          <a:xfrm>
            <a:off x="4801978" y="3850804"/>
            <a:ext cx="1518435" cy="1246473"/>
          </a:xfrm>
          <a:prstGeom prst="rect">
            <a:avLst/>
          </a:prstGeom>
          <a:solidFill>
            <a:srgbClr val="085631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none" cap="none" strike="noStrike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pt-BR" sz="20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Orçamento</a:t>
            </a:r>
            <a:endParaRPr b="1" i="0" sz="2000" u="none" cap="none" strike="noStrike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48" name="Google Shape;348;p3"/>
          <p:cNvSpPr txBox="1"/>
          <p:nvPr/>
        </p:nvSpPr>
        <p:spPr>
          <a:xfrm>
            <a:off x="6452861" y="3850803"/>
            <a:ext cx="1766691" cy="1246473"/>
          </a:xfrm>
          <a:prstGeom prst="rect">
            <a:avLst/>
          </a:prstGeom>
          <a:solidFill>
            <a:srgbClr val="085631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none" cap="none" strike="noStrike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pt-BR" sz="20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Almoxarifado</a:t>
            </a:r>
            <a:endParaRPr b="1" i="0" sz="2000" u="none" cap="none" strike="noStrike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4"/>
          <p:cNvSpPr txBox="1"/>
          <p:nvPr>
            <p:ph type="title"/>
          </p:nvPr>
        </p:nvSpPr>
        <p:spPr>
          <a:xfrm>
            <a:off x="1056750" y="213150"/>
            <a:ext cx="7030500" cy="99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None/>
            </a:pPr>
            <a:r>
              <a:rPr lang="pt-BR">
                <a:solidFill>
                  <a:srgbClr val="000000"/>
                </a:solidFill>
              </a:rPr>
              <a:t>Requisições para novo registro de preços</a:t>
            </a:r>
            <a:endParaRPr/>
          </a:p>
        </p:txBody>
      </p:sp>
      <p:sp>
        <p:nvSpPr>
          <p:cNvPr id="354" name="Google Shape;354;p4"/>
          <p:cNvSpPr/>
          <p:nvPr/>
        </p:nvSpPr>
        <p:spPr>
          <a:xfrm>
            <a:off x="2432575" y="1464375"/>
            <a:ext cx="4042200" cy="2323800"/>
          </a:xfrm>
          <a:prstGeom prst="wedgeRoundRectCallout">
            <a:avLst>
              <a:gd fmla="val -20833" name="adj1"/>
              <a:gd fmla="val 62500" name="adj2"/>
              <a:gd fmla="val 0" name="adj3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pt-BR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São as requisições iniciais… aquelas originadas do levantamento das demandas e das inclusões no PAC; que devem ser feitas com quantidades maiores que o orçamento liberado.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pt-BR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São as requisições que comporão os processos de compras e, posteriormente, as atas dos registros de preços que ficarão válidas por 12 meses;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gc8e99afda4_0_18"/>
          <p:cNvSpPr txBox="1"/>
          <p:nvPr>
            <p:ph type="title"/>
          </p:nvPr>
        </p:nvSpPr>
        <p:spPr>
          <a:xfrm>
            <a:off x="1056750" y="-77825"/>
            <a:ext cx="7030500" cy="99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None/>
            </a:pPr>
            <a:r>
              <a:rPr lang="pt-BR">
                <a:solidFill>
                  <a:srgbClr val="000000"/>
                </a:solidFill>
              </a:rPr>
              <a:t>Requisições p novo registro de Preços</a:t>
            </a:r>
            <a:endParaRPr/>
          </a:p>
        </p:txBody>
      </p:sp>
      <p:grpSp>
        <p:nvGrpSpPr>
          <p:cNvPr id="360" name="Google Shape;360;gc8e99afda4_0_18"/>
          <p:cNvGrpSpPr/>
          <p:nvPr/>
        </p:nvGrpSpPr>
        <p:grpSpPr>
          <a:xfrm>
            <a:off x="211133" y="558814"/>
            <a:ext cx="2574840" cy="4634052"/>
            <a:chOff x="1100599" y="283725"/>
            <a:chExt cx="2108451" cy="4076400"/>
          </a:xfrm>
        </p:grpSpPr>
        <p:sp>
          <p:nvSpPr>
            <p:cNvPr id="361" name="Google Shape;361;gc8e99afda4_0_18"/>
            <p:cNvSpPr/>
            <p:nvPr/>
          </p:nvSpPr>
          <p:spPr>
            <a:xfrm>
              <a:off x="1178650" y="283725"/>
              <a:ext cx="2030400" cy="4076400"/>
            </a:xfrm>
            <a:prstGeom prst="rect">
              <a:avLst/>
            </a:prstGeom>
            <a:solidFill>
              <a:srgbClr val="1B786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2" name="Google Shape;362;gc8e99afda4_0_18"/>
            <p:cNvSpPr/>
            <p:nvPr/>
          </p:nvSpPr>
          <p:spPr>
            <a:xfrm>
              <a:off x="1118234" y="341749"/>
              <a:ext cx="2048100" cy="1504800"/>
            </a:xfrm>
            <a:prstGeom prst="rect">
              <a:avLst/>
            </a:prstGeom>
            <a:solidFill>
              <a:srgbClr val="FFFFFF"/>
            </a:solidFill>
            <a:ln cap="flat" cmpd="sng" w="19050">
              <a:solidFill>
                <a:srgbClr val="1D7E7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3" name="Google Shape;363;gc8e99afda4_0_18"/>
            <p:cNvSpPr/>
            <p:nvPr/>
          </p:nvSpPr>
          <p:spPr>
            <a:xfrm rot="5400000">
              <a:off x="1969097" y="1888642"/>
              <a:ext cx="389100" cy="278100"/>
            </a:xfrm>
            <a:prstGeom prst="rightArrow">
              <a:avLst>
                <a:gd fmla="val 34239" name="adj1"/>
                <a:gd fmla="val 57035" name="adj2"/>
              </a:avLst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4" name="Google Shape;364;gc8e99afda4_0_18"/>
            <p:cNvSpPr/>
            <p:nvPr/>
          </p:nvSpPr>
          <p:spPr>
            <a:xfrm>
              <a:off x="1100599" y="2222241"/>
              <a:ext cx="2048100" cy="203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-172549" lvl="0" marL="269999" marR="0" rtl="0" algn="just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300"/>
                <a:buFont typeface="Roboto"/>
                <a:buChar char="●"/>
              </a:pPr>
              <a:r>
                <a:rPr b="1" i="0" lang="pt-BR" sz="1300" u="none" cap="none" strike="noStrike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É necessário ter disponível os códigos ou as descrições dos itens e os grupos que fazem parte;</a:t>
              </a:r>
              <a:endParaRPr b="1" i="0" sz="13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-172549" lvl="0" marL="269999" marR="0" rtl="0" algn="just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300"/>
                <a:buFont typeface="Roboto"/>
                <a:buChar char="●"/>
              </a:pPr>
              <a:r>
                <a:rPr b="1" i="0" lang="pt-BR" sz="1300" u="none" cap="none" strike="noStrike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Insere o código do grupo de material</a:t>
              </a:r>
              <a:endParaRPr b="1" i="0" sz="13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-172549" lvl="0" marL="269999" marR="0" rtl="0" algn="just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300"/>
                <a:buFont typeface="Roboto"/>
                <a:buChar char="●"/>
              </a:pPr>
              <a:r>
                <a:rPr b="1" i="0" lang="pt-BR" sz="1300" u="none" cap="none" strike="noStrike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Insere o item pela descrição ou código;</a:t>
              </a:r>
              <a:endParaRPr b="1" i="0" sz="13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65" name="Google Shape;365;gc8e99afda4_0_18"/>
            <p:cNvSpPr/>
            <p:nvPr/>
          </p:nvSpPr>
          <p:spPr>
            <a:xfrm>
              <a:off x="1217150" y="416610"/>
              <a:ext cx="1815000" cy="675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600"/>
                <a:buFont typeface="Arial"/>
                <a:buNone/>
              </a:pPr>
              <a:r>
                <a:rPr b="1" i="0" lang="pt-BR" sz="1800" u="none" cap="none" strike="noStrike">
                  <a:solidFill>
                    <a:srgbClr val="1D7E74"/>
                  </a:solidFill>
                  <a:latin typeface="Roboto"/>
                  <a:ea typeface="Roboto"/>
                  <a:cs typeface="Roboto"/>
                  <a:sym typeface="Roboto"/>
                </a:rPr>
                <a:t>Cadastro da requisição: Portal Adm&gt;Requisições&gt;Material&gt;Compras</a:t>
              </a:r>
              <a:endParaRPr b="0" i="0" sz="1800" u="none" cap="none" strike="noStrike">
                <a:solidFill>
                  <a:srgbClr val="1D7E74"/>
                </a:solidFill>
                <a:latin typeface="Roboto Thin"/>
                <a:ea typeface="Roboto Thin"/>
                <a:cs typeface="Roboto Thin"/>
                <a:sym typeface="Roboto Thin"/>
              </a:endParaRPr>
            </a:p>
          </p:txBody>
        </p:sp>
      </p:grpSp>
      <p:grpSp>
        <p:nvGrpSpPr>
          <p:cNvPr id="366" name="Google Shape;366;gc8e99afda4_0_18"/>
          <p:cNvGrpSpPr/>
          <p:nvPr/>
        </p:nvGrpSpPr>
        <p:grpSpPr>
          <a:xfrm>
            <a:off x="3237185" y="883787"/>
            <a:ext cx="2526225" cy="5252311"/>
            <a:chOff x="1118234" y="341749"/>
            <a:chExt cx="2106240" cy="5220985"/>
          </a:xfrm>
        </p:grpSpPr>
        <p:sp>
          <p:nvSpPr>
            <p:cNvPr id="367" name="Google Shape;367;gc8e99afda4_0_18"/>
            <p:cNvSpPr/>
            <p:nvPr/>
          </p:nvSpPr>
          <p:spPr>
            <a:xfrm>
              <a:off x="1194074" y="1486334"/>
              <a:ext cx="2030400" cy="4076400"/>
            </a:xfrm>
            <a:prstGeom prst="rect">
              <a:avLst/>
            </a:prstGeom>
            <a:solidFill>
              <a:srgbClr val="1B786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8" name="Google Shape;368;gc8e99afda4_0_18"/>
            <p:cNvSpPr/>
            <p:nvPr/>
          </p:nvSpPr>
          <p:spPr>
            <a:xfrm>
              <a:off x="1118234" y="341749"/>
              <a:ext cx="2048100" cy="1504800"/>
            </a:xfrm>
            <a:prstGeom prst="rect">
              <a:avLst/>
            </a:prstGeom>
            <a:solidFill>
              <a:srgbClr val="FFFFFF"/>
            </a:solidFill>
            <a:ln cap="flat" cmpd="sng" w="19050">
              <a:solidFill>
                <a:srgbClr val="1D7E7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9" name="Google Shape;369;gc8e99afda4_0_18"/>
            <p:cNvSpPr/>
            <p:nvPr/>
          </p:nvSpPr>
          <p:spPr>
            <a:xfrm rot="5400000">
              <a:off x="1969097" y="1888642"/>
              <a:ext cx="389100" cy="278100"/>
            </a:xfrm>
            <a:prstGeom prst="rightArrow">
              <a:avLst>
                <a:gd fmla="val 34239" name="adj1"/>
                <a:gd fmla="val 57035" name="adj2"/>
              </a:avLst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0" name="Google Shape;370;gc8e99afda4_0_18"/>
            <p:cNvSpPr/>
            <p:nvPr/>
          </p:nvSpPr>
          <p:spPr>
            <a:xfrm>
              <a:off x="1148427" y="2222247"/>
              <a:ext cx="2030400" cy="1935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-172549" lvl="0" marL="269999" marR="0" rtl="0" algn="just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300"/>
                <a:buFont typeface="Roboto"/>
                <a:buChar char="●"/>
              </a:pPr>
              <a:r>
                <a:rPr b="1" i="0" lang="pt-BR" sz="1300" u="none" cap="none" strike="noStrike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Após inserir o item, informa a quantidade a ser </a:t>
              </a:r>
              <a:r>
                <a:rPr b="1" i="1" lang="pt-BR" sz="1300" u="none" cap="none" strike="noStrike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licitada</a:t>
              </a:r>
              <a:r>
                <a:rPr b="1" i="0" lang="pt-BR" sz="1300" u="none" cap="none" strike="noStrike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;</a:t>
              </a:r>
              <a:endParaRPr b="1" i="0" sz="13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-172549" lvl="0" marL="269999" marR="0" rtl="0" algn="just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300"/>
                <a:buFont typeface="Roboto"/>
                <a:buChar char="●"/>
              </a:pPr>
              <a:r>
                <a:rPr b="1" i="0" lang="pt-BR" sz="1300" u="none" cap="none" strike="noStrike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Informa também a finalidade deste item: ensino, pesquisa….</a:t>
              </a:r>
              <a:endParaRPr b="1" i="0" sz="13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-185249" lvl="0" marL="269999" marR="0" rtl="0" algn="just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500"/>
                <a:buFont typeface="Roboto"/>
                <a:buChar char="●"/>
              </a:pPr>
              <a:r>
                <a:rPr b="1" i="0" lang="pt-BR" sz="1300" u="none" cap="none" strike="noStrike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Inclui o item e pode incluir outros se for do</a:t>
              </a:r>
              <a:r>
                <a:rPr b="1" i="0" lang="pt-BR" sz="1100" u="none" cap="none" strike="noStrike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b="1" i="0" lang="pt-BR" sz="1300" u="none" cap="none" strike="noStrike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mesmo grupo ou continua;</a:t>
              </a:r>
              <a:endParaRPr b="1" i="0" sz="13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71" name="Google Shape;371;gc8e99afda4_0_18"/>
            <p:cNvSpPr/>
            <p:nvPr/>
          </p:nvSpPr>
          <p:spPr>
            <a:xfrm>
              <a:off x="1256129" y="470033"/>
              <a:ext cx="1815000" cy="675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600"/>
                <a:buFont typeface="Arial"/>
                <a:buNone/>
              </a:pPr>
              <a:r>
                <a:rPr b="1" i="0" lang="pt-BR" sz="1800" u="none" cap="none" strike="noStrike">
                  <a:solidFill>
                    <a:srgbClr val="1D7E74"/>
                  </a:solidFill>
                  <a:latin typeface="Roboto"/>
                  <a:ea typeface="Roboto"/>
                  <a:cs typeface="Roboto"/>
                  <a:sym typeface="Roboto"/>
                </a:rPr>
                <a:t>Cadastro da requisição: Portal Adm&gt;Requisições&gt;Material&gt;Compras</a:t>
              </a:r>
              <a:endParaRPr b="0" i="0" sz="2600" u="none" cap="none" strike="noStrike">
                <a:solidFill>
                  <a:srgbClr val="1D7E74"/>
                </a:solidFill>
                <a:latin typeface="Roboto Thin"/>
                <a:ea typeface="Roboto Thin"/>
                <a:cs typeface="Roboto Thin"/>
                <a:sym typeface="Roboto Thin"/>
              </a:endParaRPr>
            </a:p>
          </p:txBody>
        </p:sp>
      </p:grpSp>
      <p:grpSp>
        <p:nvGrpSpPr>
          <p:cNvPr id="372" name="Google Shape;372;gc8e99afda4_0_18"/>
          <p:cNvGrpSpPr/>
          <p:nvPr/>
        </p:nvGrpSpPr>
        <p:grpSpPr>
          <a:xfrm>
            <a:off x="6305568" y="862925"/>
            <a:ext cx="2574840" cy="4025853"/>
            <a:chOff x="1118234" y="283725"/>
            <a:chExt cx="2090816" cy="4076400"/>
          </a:xfrm>
        </p:grpSpPr>
        <p:sp>
          <p:nvSpPr>
            <p:cNvPr id="373" name="Google Shape;373;gc8e99afda4_0_18"/>
            <p:cNvSpPr/>
            <p:nvPr/>
          </p:nvSpPr>
          <p:spPr>
            <a:xfrm>
              <a:off x="1178650" y="283725"/>
              <a:ext cx="2030400" cy="4076400"/>
            </a:xfrm>
            <a:prstGeom prst="rect">
              <a:avLst/>
            </a:prstGeom>
            <a:solidFill>
              <a:srgbClr val="1B786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4" name="Google Shape;374;gc8e99afda4_0_18"/>
            <p:cNvSpPr/>
            <p:nvPr/>
          </p:nvSpPr>
          <p:spPr>
            <a:xfrm>
              <a:off x="1118234" y="341749"/>
              <a:ext cx="2048100" cy="1504800"/>
            </a:xfrm>
            <a:prstGeom prst="rect">
              <a:avLst/>
            </a:prstGeom>
            <a:solidFill>
              <a:srgbClr val="FFFFFF"/>
            </a:solidFill>
            <a:ln cap="flat" cmpd="sng" w="19050">
              <a:solidFill>
                <a:srgbClr val="1D7E7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5" name="Google Shape;375;gc8e99afda4_0_18"/>
            <p:cNvSpPr/>
            <p:nvPr/>
          </p:nvSpPr>
          <p:spPr>
            <a:xfrm rot="5400000">
              <a:off x="1969097" y="1888642"/>
              <a:ext cx="389100" cy="278100"/>
            </a:xfrm>
            <a:prstGeom prst="rightArrow">
              <a:avLst>
                <a:gd fmla="val 34239" name="adj1"/>
                <a:gd fmla="val 57035" name="adj2"/>
              </a:avLst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6" name="Google Shape;376;gc8e99afda4_0_18"/>
            <p:cNvSpPr/>
            <p:nvPr/>
          </p:nvSpPr>
          <p:spPr>
            <a:xfrm>
              <a:off x="1118297" y="2321924"/>
              <a:ext cx="2030400" cy="1935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-178899" lvl="0" marL="269999" marR="0" rtl="0" algn="just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400"/>
                <a:buFont typeface="Roboto"/>
                <a:buChar char="●"/>
              </a:pPr>
              <a:r>
                <a:rPr b="1" i="0" lang="pt-BR" sz="1400" u="none" cap="none" strike="noStrike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Associação dos documentos que justificam a contratação;</a:t>
              </a:r>
              <a:endParaRPr b="1" i="0" sz="14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-178899" lvl="0" marL="269999" marR="0" rtl="0" algn="just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400"/>
                <a:buFont typeface="Roboto"/>
                <a:buChar char="●"/>
              </a:pPr>
              <a:r>
                <a:rPr b="1" i="0" lang="pt-BR" sz="1400" u="none" cap="none" strike="noStrike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ETP e Formalização de Demanda;</a:t>
              </a:r>
              <a:endParaRPr b="1" i="0" sz="14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-178899" lvl="0" marL="269999" marR="0" rtl="0" algn="just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400"/>
                <a:buFont typeface="Roboto"/>
                <a:buChar char="●"/>
              </a:pPr>
              <a:r>
                <a:rPr b="1" i="0" lang="pt-BR" sz="1400" u="none" cap="none" strike="noStrike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Grava e envia ou apenas grava;</a:t>
              </a:r>
              <a:endParaRPr b="1" i="0" sz="14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77" name="Google Shape;377;gc8e99afda4_0_18"/>
            <p:cNvSpPr/>
            <p:nvPr/>
          </p:nvSpPr>
          <p:spPr>
            <a:xfrm>
              <a:off x="1225989" y="645853"/>
              <a:ext cx="1815000" cy="675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600"/>
                <a:buFont typeface="Arial"/>
                <a:buNone/>
              </a:pPr>
              <a:r>
                <a:rPr b="1" i="0" lang="pt-BR" sz="2600" u="none" cap="none" strike="noStrike">
                  <a:solidFill>
                    <a:srgbClr val="1D7E74"/>
                  </a:solidFill>
                  <a:latin typeface="Roboto"/>
                  <a:ea typeface="Roboto"/>
                  <a:cs typeface="Roboto"/>
                  <a:sym typeface="Roboto"/>
                </a:rPr>
                <a:t>Inclusão dos documentos</a:t>
              </a:r>
              <a:endParaRPr b="0" i="0" sz="2600" u="none" cap="none" strike="noStrike">
                <a:solidFill>
                  <a:srgbClr val="1D7E74"/>
                </a:solidFill>
                <a:latin typeface="Roboto Thin"/>
                <a:ea typeface="Roboto Thin"/>
                <a:cs typeface="Roboto Thin"/>
                <a:sym typeface="Roboto Thin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c8e99afda4_0_42"/>
          <p:cNvSpPr txBox="1"/>
          <p:nvPr>
            <p:ph type="title"/>
          </p:nvPr>
        </p:nvSpPr>
        <p:spPr>
          <a:xfrm>
            <a:off x="1056750" y="213150"/>
            <a:ext cx="7030500" cy="99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None/>
            </a:pPr>
            <a:r>
              <a:rPr lang="pt-BR">
                <a:solidFill>
                  <a:srgbClr val="000000"/>
                </a:solidFill>
              </a:rPr>
              <a:t>Requisições de utilização do registro de preços</a:t>
            </a:r>
            <a:endParaRPr/>
          </a:p>
        </p:txBody>
      </p:sp>
      <p:sp>
        <p:nvSpPr>
          <p:cNvPr id="383" name="Google Shape;383;gc8e99afda4_0_42"/>
          <p:cNvSpPr/>
          <p:nvPr/>
        </p:nvSpPr>
        <p:spPr>
          <a:xfrm>
            <a:off x="2432575" y="1464375"/>
            <a:ext cx="4272000" cy="2856300"/>
          </a:xfrm>
          <a:prstGeom prst="wedgeRoundRectCallout">
            <a:avLst>
              <a:gd fmla="val -20833" name="adj1"/>
              <a:gd fmla="val 62500" name="adj2"/>
              <a:gd fmla="val 0" name="adj3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pt-BR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São as requisições finais, ou seja, elaboradas após a operação dos pregões e com a chegada do orçamento para as unidades/campus fora de sede;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pt-BR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São elaboradas de acordo com o teto orçamentário de cada unidade/curso/setor, observando as atas liberadas, os fornecedores e quantidades disponíveis para os itens solicitados na requisição original;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pt-BR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São as requisições para o EMPENHO… é a efetivação da COMPRA.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7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gc8e99afda4_0_458"/>
          <p:cNvSpPr txBox="1"/>
          <p:nvPr>
            <p:ph type="title"/>
          </p:nvPr>
        </p:nvSpPr>
        <p:spPr>
          <a:xfrm>
            <a:off x="1056750" y="-138325"/>
            <a:ext cx="7030500" cy="79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None/>
            </a:pPr>
            <a:r>
              <a:rPr lang="pt-BR">
                <a:solidFill>
                  <a:srgbClr val="000000"/>
                </a:solidFill>
              </a:rPr>
              <a:t>Requisições para utilização da ata do registro de preços</a:t>
            </a:r>
            <a:endParaRPr/>
          </a:p>
        </p:txBody>
      </p:sp>
      <p:grpSp>
        <p:nvGrpSpPr>
          <p:cNvPr id="389" name="Google Shape;389;gc8e99afda4_0_458"/>
          <p:cNvGrpSpPr/>
          <p:nvPr/>
        </p:nvGrpSpPr>
        <p:grpSpPr>
          <a:xfrm>
            <a:off x="406525" y="921480"/>
            <a:ext cx="2761073" cy="4221926"/>
            <a:chOff x="1044797" y="283725"/>
            <a:chExt cx="2321400" cy="4274936"/>
          </a:xfrm>
        </p:grpSpPr>
        <p:sp>
          <p:nvSpPr>
            <p:cNvPr id="390" name="Google Shape;390;gc8e99afda4_0_458"/>
            <p:cNvSpPr/>
            <p:nvPr/>
          </p:nvSpPr>
          <p:spPr>
            <a:xfrm>
              <a:off x="1178650" y="283725"/>
              <a:ext cx="2030400" cy="4076400"/>
            </a:xfrm>
            <a:prstGeom prst="rect">
              <a:avLst/>
            </a:prstGeom>
            <a:solidFill>
              <a:srgbClr val="1B786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1" name="Google Shape;391;gc8e99afda4_0_458"/>
            <p:cNvSpPr/>
            <p:nvPr/>
          </p:nvSpPr>
          <p:spPr>
            <a:xfrm>
              <a:off x="1118234" y="341749"/>
              <a:ext cx="2048100" cy="1504800"/>
            </a:xfrm>
            <a:prstGeom prst="rect">
              <a:avLst/>
            </a:prstGeom>
            <a:solidFill>
              <a:srgbClr val="FFFFFF"/>
            </a:solidFill>
            <a:ln cap="flat" cmpd="sng" w="19050">
              <a:solidFill>
                <a:srgbClr val="1D7E7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2" name="Google Shape;392;gc8e99afda4_0_458"/>
            <p:cNvSpPr/>
            <p:nvPr/>
          </p:nvSpPr>
          <p:spPr>
            <a:xfrm rot="5400000">
              <a:off x="1969097" y="1888642"/>
              <a:ext cx="389100" cy="278100"/>
            </a:xfrm>
            <a:prstGeom prst="rightArrow">
              <a:avLst>
                <a:gd fmla="val 34239" name="adj1"/>
                <a:gd fmla="val 57035" name="adj2"/>
              </a:avLst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3" name="Google Shape;393;gc8e99afda4_0_458"/>
            <p:cNvSpPr/>
            <p:nvPr/>
          </p:nvSpPr>
          <p:spPr>
            <a:xfrm>
              <a:off x="1044797" y="2091461"/>
              <a:ext cx="2321400" cy="246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-166199" lvl="0" marL="269999" marR="0" rtl="0" algn="just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200"/>
                <a:buFont typeface="Roboto"/>
                <a:buChar char="●"/>
              </a:pPr>
              <a:r>
                <a:rPr b="1" i="0" lang="pt-BR" sz="1200" u="none" cap="none" strike="noStrike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Para facilitar, é importante saber os dados dos fornecedores vencedores dos itens requisitados e o número do pregão;</a:t>
              </a:r>
              <a:endParaRPr b="1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-166199" lvl="0" marL="269999" marR="0" rtl="0" algn="just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200"/>
                <a:buFont typeface="Roboto"/>
                <a:buChar char="●"/>
              </a:pPr>
              <a:r>
                <a:rPr b="1" i="0" lang="pt-BR" sz="1200" u="none" cap="none" strike="noStrike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Na aba de “requisições, material” solicita-se material do registro de preço;</a:t>
              </a:r>
              <a:endParaRPr b="1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-172549" lvl="0" marL="269999" marR="0" rtl="0" algn="just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300"/>
                <a:buFont typeface="Roboto"/>
                <a:buChar char="●"/>
              </a:pPr>
              <a:r>
                <a:rPr b="1" i="0" lang="pt-BR" sz="1300" u="none" cap="none" strike="noStrike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Escolhe o fornecedor e o pregão;</a:t>
              </a:r>
              <a:endParaRPr b="1" i="0" sz="13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94" name="Google Shape;394;gc8e99afda4_0_458"/>
            <p:cNvSpPr/>
            <p:nvPr/>
          </p:nvSpPr>
          <p:spPr>
            <a:xfrm>
              <a:off x="1234785" y="459593"/>
              <a:ext cx="1815000" cy="675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600"/>
                <a:buFont typeface="Arial"/>
                <a:buNone/>
              </a:pPr>
              <a:r>
                <a:rPr b="1" i="0" lang="pt-BR" sz="1500" u="none" cap="none" strike="noStrike">
                  <a:solidFill>
                    <a:srgbClr val="1D7E74"/>
                  </a:solidFill>
                  <a:latin typeface="Roboto"/>
                  <a:ea typeface="Roboto"/>
                  <a:cs typeface="Roboto"/>
                  <a:sym typeface="Roboto"/>
                </a:rPr>
                <a:t>Cadastro da requisição: Portal Adm&gt;Requisições&gt;Material&gt;Solicitar em um Registro de preços</a:t>
              </a:r>
              <a:endParaRPr b="0" i="0" sz="2300" u="none" cap="none" strike="noStrike">
                <a:solidFill>
                  <a:srgbClr val="1D7E74"/>
                </a:solidFill>
                <a:latin typeface="Roboto Thin"/>
                <a:ea typeface="Roboto Thin"/>
                <a:cs typeface="Roboto Thin"/>
                <a:sym typeface="Roboto Thin"/>
              </a:endParaRPr>
            </a:p>
          </p:txBody>
        </p:sp>
      </p:grpSp>
      <p:grpSp>
        <p:nvGrpSpPr>
          <p:cNvPr id="395" name="Google Shape;395;gc8e99afda4_0_458"/>
          <p:cNvGrpSpPr/>
          <p:nvPr/>
        </p:nvGrpSpPr>
        <p:grpSpPr>
          <a:xfrm>
            <a:off x="3223990" y="921477"/>
            <a:ext cx="2761044" cy="4165673"/>
            <a:chOff x="1169797" y="283725"/>
            <a:chExt cx="2048100" cy="4076400"/>
          </a:xfrm>
        </p:grpSpPr>
        <p:sp>
          <p:nvSpPr>
            <p:cNvPr id="396" name="Google Shape;396;gc8e99afda4_0_458"/>
            <p:cNvSpPr/>
            <p:nvPr/>
          </p:nvSpPr>
          <p:spPr>
            <a:xfrm>
              <a:off x="1178650" y="283725"/>
              <a:ext cx="2030400" cy="4076400"/>
            </a:xfrm>
            <a:prstGeom prst="rect">
              <a:avLst/>
            </a:prstGeom>
            <a:solidFill>
              <a:srgbClr val="1B786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7" name="Google Shape;397;gc8e99afda4_0_458"/>
            <p:cNvSpPr/>
            <p:nvPr/>
          </p:nvSpPr>
          <p:spPr>
            <a:xfrm>
              <a:off x="1169797" y="289677"/>
              <a:ext cx="2048100" cy="1504800"/>
            </a:xfrm>
            <a:prstGeom prst="rect">
              <a:avLst/>
            </a:prstGeom>
            <a:solidFill>
              <a:srgbClr val="FFFFFF"/>
            </a:solidFill>
            <a:ln cap="flat" cmpd="sng" w="19050">
              <a:solidFill>
                <a:srgbClr val="1D7E7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8" name="Google Shape;398;gc8e99afda4_0_458"/>
            <p:cNvSpPr/>
            <p:nvPr/>
          </p:nvSpPr>
          <p:spPr>
            <a:xfrm rot="5400000">
              <a:off x="1975180" y="1759581"/>
              <a:ext cx="389100" cy="278100"/>
            </a:xfrm>
            <a:prstGeom prst="rightArrow">
              <a:avLst>
                <a:gd fmla="val 34239" name="adj1"/>
                <a:gd fmla="val 57035" name="adj2"/>
              </a:avLst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9" name="Google Shape;399;gc8e99afda4_0_458"/>
            <p:cNvSpPr/>
            <p:nvPr/>
          </p:nvSpPr>
          <p:spPr>
            <a:xfrm>
              <a:off x="1178646" y="2016585"/>
              <a:ext cx="2030400" cy="1935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-166199" lvl="0" marL="269999" marR="0" rtl="0" algn="just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200"/>
                <a:buFont typeface="Roboto"/>
                <a:buChar char="●"/>
              </a:pPr>
              <a:r>
                <a:rPr b="1" i="0" lang="pt-BR" sz="1200" u="none" cap="none" strike="noStrike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Busca o item de interesse, confirma a descrição e se há  quantidade disponível;</a:t>
              </a:r>
              <a:endParaRPr b="1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-166199" lvl="0" marL="269999" marR="0" rtl="0" algn="just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200"/>
                <a:buFont typeface="Roboto"/>
                <a:buChar char="●"/>
              </a:pPr>
              <a:r>
                <a:rPr b="1" i="0" lang="pt-BR" sz="1200" u="none" cap="none" strike="noStrike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Seleciona o item e em seguida informa a quantidade requisitada;</a:t>
              </a:r>
              <a:endParaRPr b="1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-172549" lvl="0" marL="269999" marR="0" rtl="0" algn="just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300"/>
                <a:buFont typeface="Roboto"/>
                <a:buChar char="●"/>
              </a:pPr>
              <a:r>
                <a:rPr b="1" i="0" lang="pt-BR" sz="1200" u="none" cap="none" strike="noStrike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Caso a unidade solicitante não tenha quantidade na ata, será necessário solicitar autorização </a:t>
              </a:r>
              <a:r>
                <a:rPr b="1" i="0" lang="pt-BR" sz="1100" u="none" cap="none" strike="noStrike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d</a:t>
              </a:r>
              <a:r>
                <a:rPr b="1" i="0" lang="pt-BR" sz="1200" u="none" cap="none" strike="noStrike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e saldo para a realização do empenho;</a:t>
              </a:r>
              <a:endParaRPr b="1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400" name="Google Shape;400;gc8e99afda4_0_458"/>
            <p:cNvSpPr/>
            <p:nvPr/>
          </p:nvSpPr>
          <p:spPr>
            <a:xfrm>
              <a:off x="1225989" y="410458"/>
              <a:ext cx="1815000" cy="675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600"/>
                <a:buFont typeface="Arial"/>
                <a:buNone/>
              </a:pPr>
              <a:r>
                <a:rPr b="1" i="0" lang="pt-BR" sz="1500" u="none" cap="none" strike="noStrike">
                  <a:solidFill>
                    <a:srgbClr val="1D7E74"/>
                  </a:solidFill>
                  <a:latin typeface="Roboto"/>
                  <a:ea typeface="Roboto"/>
                  <a:cs typeface="Roboto"/>
                  <a:sym typeface="Roboto"/>
                </a:rPr>
                <a:t>Cadastro da requisição: Portal Adm&gt;Requisições&gt;Material&gt;Solicitar em um Registro de preços</a:t>
              </a:r>
              <a:endParaRPr b="0" i="0" sz="2600" u="none" cap="none" strike="noStrike">
                <a:solidFill>
                  <a:srgbClr val="1D7E74"/>
                </a:solidFill>
                <a:latin typeface="Roboto Thin"/>
                <a:ea typeface="Roboto Thin"/>
                <a:cs typeface="Roboto Thin"/>
                <a:sym typeface="Roboto Thin"/>
              </a:endParaRPr>
            </a:p>
          </p:txBody>
        </p:sp>
      </p:grpSp>
      <p:grpSp>
        <p:nvGrpSpPr>
          <p:cNvPr id="401" name="Google Shape;401;gc8e99afda4_0_458"/>
          <p:cNvGrpSpPr/>
          <p:nvPr/>
        </p:nvGrpSpPr>
        <p:grpSpPr>
          <a:xfrm>
            <a:off x="6140971" y="921465"/>
            <a:ext cx="2661518" cy="4100858"/>
            <a:chOff x="1106739" y="283725"/>
            <a:chExt cx="2161200" cy="4076400"/>
          </a:xfrm>
        </p:grpSpPr>
        <p:sp>
          <p:nvSpPr>
            <p:cNvPr id="402" name="Google Shape;402;gc8e99afda4_0_458"/>
            <p:cNvSpPr/>
            <p:nvPr/>
          </p:nvSpPr>
          <p:spPr>
            <a:xfrm>
              <a:off x="1178650" y="283725"/>
              <a:ext cx="2030400" cy="4076400"/>
            </a:xfrm>
            <a:prstGeom prst="rect">
              <a:avLst/>
            </a:prstGeom>
            <a:solidFill>
              <a:srgbClr val="1B786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3" name="Google Shape;403;gc8e99afda4_0_458"/>
            <p:cNvSpPr/>
            <p:nvPr/>
          </p:nvSpPr>
          <p:spPr>
            <a:xfrm>
              <a:off x="1118234" y="341749"/>
              <a:ext cx="2048100" cy="1504800"/>
            </a:xfrm>
            <a:prstGeom prst="rect">
              <a:avLst/>
            </a:prstGeom>
            <a:solidFill>
              <a:srgbClr val="FFFFFF"/>
            </a:solidFill>
            <a:ln cap="flat" cmpd="sng" w="19050">
              <a:solidFill>
                <a:srgbClr val="1D7E7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4" name="Google Shape;404;gc8e99afda4_0_458"/>
            <p:cNvSpPr/>
            <p:nvPr/>
          </p:nvSpPr>
          <p:spPr>
            <a:xfrm rot="5400000">
              <a:off x="1969097" y="1888642"/>
              <a:ext cx="389100" cy="278100"/>
            </a:xfrm>
            <a:prstGeom prst="rightArrow">
              <a:avLst>
                <a:gd fmla="val 34239" name="adj1"/>
                <a:gd fmla="val 57035" name="adj2"/>
              </a:avLst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5" name="Google Shape;405;gc8e99afda4_0_458"/>
            <p:cNvSpPr/>
            <p:nvPr/>
          </p:nvSpPr>
          <p:spPr>
            <a:xfrm>
              <a:off x="1106739" y="2079138"/>
              <a:ext cx="2161200" cy="2179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-178899" lvl="0" marL="269999" marR="0" rtl="0" algn="just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400"/>
                <a:buFont typeface="Roboto"/>
                <a:buChar char="●"/>
              </a:pPr>
              <a:r>
                <a:rPr b="1" i="0" lang="pt-BR" sz="1400" u="none" cap="none" strike="noStrike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Após a quantidade, informar a unidade/curso/setor de destino e o </a:t>
              </a:r>
              <a:r>
                <a:rPr b="1" i="1" lang="pt-BR" sz="1400" u="none" cap="none" strike="noStrike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orçamento ordinário</a:t>
              </a:r>
              <a:r>
                <a:rPr b="1" i="0" lang="pt-BR" sz="1400" u="none" cap="none" strike="noStrike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;</a:t>
              </a:r>
              <a:endParaRPr b="1" i="0" sz="14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-178899" lvl="0" marL="269999" marR="0" rtl="0" algn="just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400"/>
                <a:buFont typeface="Roboto"/>
                <a:buChar char="●"/>
              </a:pPr>
              <a:r>
                <a:rPr b="1" i="0" lang="pt-BR" sz="1400" u="none" cap="none" strike="noStrike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Para enviar e efetivar a requisição, é necessário escolher o “orçamento da unidade”;</a:t>
              </a:r>
              <a:endParaRPr b="1" i="0" sz="14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406" name="Google Shape;406;gc8e99afda4_0_458"/>
            <p:cNvSpPr/>
            <p:nvPr/>
          </p:nvSpPr>
          <p:spPr>
            <a:xfrm>
              <a:off x="1225995" y="645839"/>
              <a:ext cx="1922700" cy="726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600"/>
                <a:buFont typeface="Arial"/>
                <a:buNone/>
              </a:pPr>
              <a:r>
                <a:rPr b="1" i="0" lang="pt-BR" sz="2600" u="none" cap="none" strike="noStrike">
                  <a:solidFill>
                    <a:srgbClr val="1D7E74"/>
                  </a:solidFill>
                  <a:latin typeface="Roboto"/>
                  <a:ea typeface="Roboto"/>
                  <a:cs typeface="Roboto"/>
                  <a:sym typeface="Roboto"/>
                </a:rPr>
                <a:t>Informações orçamentárias</a:t>
              </a:r>
              <a:endParaRPr b="0" i="0" sz="2600" u="none" cap="none" strike="noStrike">
                <a:solidFill>
                  <a:srgbClr val="1D7E74"/>
                </a:solidFill>
                <a:latin typeface="Roboto Thin"/>
                <a:ea typeface="Roboto Thin"/>
                <a:cs typeface="Roboto Thin"/>
                <a:sym typeface="Roboto Thin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0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c8fd56e8d8_0_0"/>
          <p:cNvSpPr txBox="1"/>
          <p:nvPr>
            <p:ph type="title"/>
          </p:nvPr>
        </p:nvSpPr>
        <p:spPr>
          <a:xfrm>
            <a:off x="1056750" y="0"/>
            <a:ext cx="7030500" cy="79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None/>
            </a:pPr>
            <a:r>
              <a:rPr lang="pt-BR">
                <a:solidFill>
                  <a:srgbClr val="000000"/>
                </a:solidFill>
              </a:rPr>
              <a:t>Requisições de Serviço</a:t>
            </a:r>
            <a:endParaRPr/>
          </a:p>
        </p:txBody>
      </p:sp>
      <p:grpSp>
        <p:nvGrpSpPr>
          <p:cNvPr id="412" name="Google Shape;412;gc8fd56e8d8_0_0"/>
          <p:cNvGrpSpPr/>
          <p:nvPr/>
        </p:nvGrpSpPr>
        <p:grpSpPr>
          <a:xfrm>
            <a:off x="626997" y="806523"/>
            <a:ext cx="2676872" cy="4264322"/>
            <a:chOff x="1118234" y="283725"/>
            <a:chExt cx="2090816" cy="4076400"/>
          </a:xfrm>
        </p:grpSpPr>
        <p:sp>
          <p:nvSpPr>
            <p:cNvPr id="413" name="Google Shape;413;gc8fd56e8d8_0_0"/>
            <p:cNvSpPr/>
            <p:nvPr/>
          </p:nvSpPr>
          <p:spPr>
            <a:xfrm>
              <a:off x="1178650" y="283725"/>
              <a:ext cx="2030400" cy="4076400"/>
            </a:xfrm>
            <a:prstGeom prst="rect">
              <a:avLst/>
            </a:prstGeom>
            <a:solidFill>
              <a:srgbClr val="1B786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4" name="Google Shape;414;gc8fd56e8d8_0_0"/>
            <p:cNvSpPr/>
            <p:nvPr/>
          </p:nvSpPr>
          <p:spPr>
            <a:xfrm>
              <a:off x="1118234" y="341749"/>
              <a:ext cx="2048100" cy="1504800"/>
            </a:xfrm>
            <a:prstGeom prst="rect">
              <a:avLst/>
            </a:prstGeom>
            <a:solidFill>
              <a:srgbClr val="FFFFFF"/>
            </a:solidFill>
            <a:ln cap="flat" cmpd="sng" w="19050">
              <a:solidFill>
                <a:srgbClr val="1D7E7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5" name="Google Shape;415;gc8fd56e8d8_0_0"/>
            <p:cNvSpPr/>
            <p:nvPr/>
          </p:nvSpPr>
          <p:spPr>
            <a:xfrm rot="5400000">
              <a:off x="1969097" y="1888642"/>
              <a:ext cx="389100" cy="278100"/>
            </a:xfrm>
            <a:prstGeom prst="rightArrow">
              <a:avLst>
                <a:gd fmla="val 34239" name="adj1"/>
                <a:gd fmla="val 57035" name="adj2"/>
              </a:avLst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6" name="Google Shape;416;gc8fd56e8d8_0_0"/>
            <p:cNvSpPr/>
            <p:nvPr/>
          </p:nvSpPr>
          <p:spPr>
            <a:xfrm>
              <a:off x="1118234" y="2115889"/>
              <a:ext cx="2048100" cy="203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-172549" lvl="0" marL="269999" marR="0" rtl="0" algn="just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300"/>
                <a:buFont typeface="Roboto"/>
                <a:buChar char="●"/>
              </a:pPr>
              <a:r>
                <a:rPr b="1" i="0" lang="pt-BR" sz="1300" u="none" cap="none" strike="noStrike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É necessário ter disponível os códigos ou as descrições dos itens e os grupos que fazem parte;</a:t>
              </a:r>
              <a:endParaRPr b="1" i="0" sz="13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-172549" lvl="0" marL="269999" marR="0" rtl="0" algn="just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300"/>
                <a:buFont typeface="Roboto"/>
                <a:buChar char="●"/>
              </a:pPr>
              <a:r>
                <a:rPr b="1" i="0" lang="pt-BR" sz="1300" u="none" cap="none" strike="noStrike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Insere o código do grupo de material</a:t>
              </a:r>
              <a:endParaRPr b="1" i="0" sz="13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-172549" lvl="0" marL="269999" marR="0" rtl="0" algn="just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300"/>
                <a:buFont typeface="Roboto"/>
                <a:buChar char="●"/>
              </a:pPr>
              <a:r>
                <a:rPr b="1" i="0" lang="pt-BR" sz="1300" u="none" cap="none" strike="noStrike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Seleciona o item pelo mesmo código do grupo de serviço</a:t>
              </a:r>
              <a:endParaRPr b="1" i="0" sz="13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417" name="Google Shape;417;gc8fd56e8d8_0_0"/>
            <p:cNvSpPr/>
            <p:nvPr/>
          </p:nvSpPr>
          <p:spPr>
            <a:xfrm>
              <a:off x="1234786" y="483536"/>
              <a:ext cx="1815000" cy="675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600"/>
                <a:buFont typeface="Arial"/>
                <a:buNone/>
              </a:pPr>
              <a:r>
                <a:rPr b="1" i="0" lang="pt-BR" sz="1800" u="none" cap="none" strike="noStrike">
                  <a:solidFill>
                    <a:srgbClr val="1D7E74"/>
                  </a:solidFill>
                  <a:latin typeface="Roboto"/>
                  <a:ea typeface="Roboto"/>
                  <a:cs typeface="Roboto"/>
                  <a:sym typeface="Roboto"/>
                </a:rPr>
                <a:t>Cadastro da requisição: Portal Adm&gt;Requisições&gt; Serviço PF/PJ</a:t>
              </a:r>
              <a:endParaRPr b="0" i="0" sz="2600" u="none" cap="none" strike="noStrike">
                <a:solidFill>
                  <a:srgbClr val="1D7E74"/>
                </a:solidFill>
                <a:latin typeface="Roboto Thin"/>
                <a:ea typeface="Roboto Thin"/>
                <a:cs typeface="Roboto Thin"/>
                <a:sym typeface="Roboto Thin"/>
              </a:endParaRPr>
            </a:p>
          </p:txBody>
        </p:sp>
      </p:grpSp>
      <p:grpSp>
        <p:nvGrpSpPr>
          <p:cNvPr id="418" name="Google Shape;418;gc8fd56e8d8_0_0"/>
          <p:cNvGrpSpPr/>
          <p:nvPr/>
        </p:nvGrpSpPr>
        <p:grpSpPr>
          <a:xfrm>
            <a:off x="4636479" y="806521"/>
            <a:ext cx="2939745" cy="4336882"/>
            <a:chOff x="1133327" y="177023"/>
            <a:chExt cx="2057493" cy="4076400"/>
          </a:xfrm>
        </p:grpSpPr>
        <p:sp>
          <p:nvSpPr>
            <p:cNvPr id="419" name="Google Shape;419;gc8fd56e8d8_0_0"/>
            <p:cNvSpPr/>
            <p:nvPr/>
          </p:nvSpPr>
          <p:spPr>
            <a:xfrm>
              <a:off x="1148421" y="177023"/>
              <a:ext cx="2030400" cy="4076400"/>
            </a:xfrm>
            <a:prstGeom prst="rect">
              <a:avLst/>
            </a:prstGeom>
            <a:solidFill>
              <a:srgbClr val="1B786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0" name="Google Shape;420;gc8fd56e8d8_0_0"/>
            <p:cNvSpPr/>
            <p:nvPr/>
          </p:nvSpPr>
          <p:spPr>
            <a:xfrm>
              <a:off x="1142720" y="245246"/>
              <a:ext cx="2048100" cy="1504800"/>
            </a:xfrm>
            <a:prstGeom prst="rect">
              <a:avLst/>
            </a:prstGeom>
            <a:solidFill>
              <a:srgbClr val="FFFFFF"/>
            </a:solidFill>
            <a:ln cap="flat" cmpd="sng" w="19050">
              <a:solidFill>
                <a:srgbClr val="1D7E7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1" name="Google Shape;421;gc8fd56e8d8_0_0"/>
            <p:cNvSpPr/>
            <p:nvPr/>
          </p:nvSpPr>
          <p:spPr>
            <a:xfrm rot="5400000">
              <a:off x="1969097" y="1888642"/>
              <a:ext cx="389100" cy="278100"/>
            </a:xfrm>
            <a:prstGeom prst="rightArrow">
              <a:avLst>
                <a:gd fmla="val 34239" name="adj1"/>
                <a:gd fmla="val 57035" name="adj2"/>
              </a:avLst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2" name="Google Shape;422;gc8fd56e8d8_0_0"/>
            <p:cNvSpPr/>
            <p:nvPr/>
          </p:nvSpPr>
          <p:spPr>
            <a:xfrm>
              <a:off x="1133327" y="2121138"/>
              <a:ext cx="2030400" cy="1935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-172549" lvl="0" marL="269999" marR="0" rtl="0" algn="just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300"/>
                <a:buFont typeface="Roboto"/>
                <a:buChar char="●"/>
              </a:pPr>
              <a:r>
                <a:rPr b="1" i="0" lang="pt-BR" sz="1300" u="none" cap="none" strike="noStrike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Após escolher o item, complementa a especificação e informa o preço estimado;</a:t>
              </a:r>
              <a:endParaRPr b="1" i="0" sz="13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-172549" lvl="0" marL="269999" marR="0" rtl="0" algn="just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300"/>
                <a:buFont typeface="Roboto"/>
                <a:buChar char="●"/>
              </a:pPr>
              <a:r>
                <a:rPr b="1" i="0" lang="pt-BR" sz="1300" u="none" cap="none" strike="noStrike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Insere o item, associa os documentos necessários e em seguida grava e envia a requisição;</a:t>
              </a:r>
              <a:endParaRPr b="1" i="0" sz="13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-185249" lvl="0" marL="269999" marR="0" rtl="0" algn="just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500"/>
                <a:buFont typeface="Roboto"/>
                <a:buChar char="●"/>
              </a:pPr>
              <a:r>
                <a:rPr b="1" i="0" lang="pt-BR" sz="1300" u="none" cap="none" strike="noStrike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Ao enviar, é necessário solicitar o orçamento da unidade</a:t>
              </a:r>
              <a:endParaRPr b="1" i="0" sz="13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423" name="Google Shape;423;gc8fd56e8d8_0_0"/>
            <p:cNvSpPr/>
            <p:nvPr/>
          </p:nvSpPr>
          <p:spPr>
            <a:xfrm>
              <a:off x="1254579" y="466301"/>
              <a:ext cx="1815000" cy="675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600"/>
                <a:buFont typeface="Arial"/>
                <a:buNone/>
              </a:pPr>
              <a:r>
                <a:rPr b="1" i="0" lang="pt-BR" sz="1800" u="none" cap="none" strike="noStrike">
                  <a:solidFill>
                    <a:srgbClr val="1D7E74"/>
                  </a:solidFill>
                  <a:latin typeface="Roboto"/>
                  <a:ea typeface="Roboto"/>
                  <a:cs typeface="Roboto"/>
                  <a:sym typeface="Roboto"/>
                </a:rPr>
                <a:t>Cadastro da requisição: Portal Adm&gt;Requisições&gt; Serviço PF/PJ</a:t>
              </a:r>
              <a:endParaRPr b="0" i="0" sz="2600" u="none" cap="none" strike="noStrike">
                <a:solidFill>
                  <a:srgbClr val="1D7E74"/>
                </a:solidFill>
                <a:latin typeface="Roboto Thin"/>
                <a:ea typeface="Roboto Thin"/>
                <a:cs typeface="Roboto Thin"/>
                <a:sym typeface="Roboto Thin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Google Shape;428;gc8e99afda4_0_47"/>
          <p:cNvSpPr txBox="1"/>
          <p:nvPr>
            <p:ph type="title"/>
          </p:nvPr>
        </p:nvSpPr>
        <p:spPr>
          <a:xfrm>
            <a:off x="1049021" y="0"/>
            <a:ext cx="7030500" cy="99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None/>
            </a:pPr>
            <a:r>
              <a:rPr lang="pt-BR">
                <a:solidFill>
                  <a:srgbClr val="000000"/>
                </a:solidFill>
              </a:rPr>
              <a:t>Calendário de atividades 2021</a:t>
            </a:r>
            <a:endParaRPr/>
          </a:p>
        </p:txBody>
      </p:sp>
      <p:graphicFrame>
        <p:nvGraphicFramePr>
          <p:cNvPr id="429" name="Google Shape;429;gc8e99afda4_0_47"/>
          <p:cNvGraphicFramePr/>
          <p:nvPr/>
        </p:nvGraphicFramePr>
        <p:xfrm>
          <a:off x="376396" y="5941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{3D3725BD-BD53-4140-A426-156C2A2CC768}</a:tableStyleId>
              </a:tblPr>
              <a:tblGrid>
                <a:gridCol w="2920975"/>
                <a:gridCol w="2920975"/>
                <a:gridCol w="2925650"/>
              </a:tblGrid>
              <a:tr h="2656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lang="pt-BR" sz="12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Período</a:t>
                      </a:r>
                      <a:endParaRPr sz="1400" u="none" cap="none" strike="noStrike"/>
                    </a:p>
                  </a:txBody>
                  <a:tcPr marT="45725" marB="45725" marR="90000" marL="90000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lang="pt-BR" sz="12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Atividade</a:t>
                      </a:r>
                      <a:endParaRPr sz="1400" u="none" cap="none" strike="noStrike"/>
                    </a:p>
                  </a:txBody>
                  <a:tcPr marT="45725" marB="45725" marR="90000" marL="90000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lang="pt-BR" sz="12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Envolvidos</a:t>
                      </a:r>
                      <a:endParaRPr sz="1400" u="none" cap="none" strike="noStrike"/>
                    </a:p>
                  </a:txBody>
                  <a:tcPr marT="45725" marB="45725" marR="90000" marL="90000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3B3B3"/>
                    </a:solidFill>
                  </a:tcPr>
                </a:tc>
              </a:tr>
              <a:tr h="6641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pt-BR" sz="1300" u="none" cap="none" strike="noStrike"/>
                        <a:t>18/03 a 31/03</a:t>
                      </a:r>
                      <a:endParaRPr sz="1500" u="none" cap="none" strike="noStrike"/>
                    </a:p>
                  </a:txBody>
                  <a:tcPr marT="45725" marB="45725" marR="90000" marL="90000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pt-BR" sz="1300" u="none" cap="none" strike="noStrike"/>
                        <a:t>Participação nas oficinas de capacitação</a:t>
                      </a:r>
                      <a:endParaRPr sz="1500" u="none" cap="none" strike="noStrike"/>
                    </a:p>
                  </a:txBody>
                  <a:tcPr marT="45725" marB="45725" marR="90000" marL="90000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pt-BR" sz="1300" u="none" cap="none" strike="noStrike"/>
                        <a:t>Requisitantes/GCL</a:t>
                      </a:r>
                      <a:endParaRPr sz="15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t/>
                      </a:r>
                      <a:endParaRPr b="0" sz="13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0000" marL="90000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</a:tr>
              <a:tr h="855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b="0" lang="pt-BR" sz="13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1º/0</a:t>
                      </a:r>
                      <a:r>
                        <a:rPr lang="pt-BR" sz="1300" u="none" cap="none" strike="noStrike"/>
                        <a:t>4 a 23/04</a:t>
                      </a:r>
                      <a:endParaRPr sz="1500" u="none" cap="none" strike="noStrike"/>
                    </a:p>
                  </a:txBody>
                  <a:tcPr marT="45725" marB="45725" marR="90000" marL="90000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pt-BR" sz="1300" u="none" cap="none" strike="noStrike"/>
                        <a:t>Cadastrar e enviar as requisições para formação dos pregões de registro de preços e dos documentos necessários</a:t>
                      </a:r>
                      <a:endParaRPr sz="15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t/>
                      </a:r>
                      <a:endParaRPr b="0" sz="13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0000" marL="90000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pt-BR" sz="1300" u="none" cap="none" strike="noStrike"/>
                        <a:t>Requisitantes</a:t>
                      </a:r>
                      <a:endParaRPr sz="15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t/>
                      </a:r>
                      <a:endParaRPr b="0" sz="13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0000" marL="90000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6E6E6"/>
                    </a:solidFill>
                  </a:tcPr>
                </a:tc>
              </a:tr>
              <a:tr h="6641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pt-BR" sz="1300" u="none" cap="none" strike="noStrike"/>
                        <a:t>01/04 a 30/04</a:t>
                      </a:r>
                      <a:endParaRPr sz="1500" u="none" cap="none" strike="noStrike"/>
                    </a:p>
                  </a:txBody>
                  <a:tcPr marT="45725" marB="45725" marR="90000" marL="90000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b="0" lang="pt-BR" sz="13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Pesquisa de preços dos itens residuais d</a:t>
                      </a:r>
                      <a:r>
                        <a:rPr lang="pt-BR" sz="1300" u="none" cap="none" strike="noStrike"/>
                        <a:t>os</a:t>
                      </a:r>
                      <a:r>
                        <a:rPr b="0" lang="pt-BR" sz="13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 materiais PAC 2021</a:t>
                      </a:r>
                      <a:endParaRPr sz="15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t/>
                      </a:r>
                      <a:endParaRPr b="0" sz="13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0000" marL="90000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b="0" lang="pt-BR" sz="13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Comissões Temporárias</a:t>
                      </a:r>
                      <a:endParaRPr sz="15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t/>
                      </a:r>
                      <a:endParaRPr b="0" sz="13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0000" marL="90000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</a:tr>
              <a:tr h="1047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pt-BR" sz="1300" u="none" cap="none" strike="noStrike"/>
                        <a:t>30/04</a:t>
                      </a:r>
                      <a:endParaRPr sz="1500" u="none" cap="none" strike="noStrike"/>
                    </a:p>
                  </a:txBody>
                  <a:tcPr marT="45725" marB="45725" marR="90000" marL="90000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pt-BR" sz="1300" u="none" cap="none" strike="noStrike"/>
                        <a:t>Participação na oficina do PAC 2022 e PGC</a:t>
                      </a:r>
                      <a:endParaRPr sz="15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t/>
                      </a:r>
                      <a:endParaRPr b="0" sz="13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0000" marL="90000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b="0" lang="pt-BR" sz="13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Requisitantes/GC</a:t>
                      </a:r>
                      <a:r>
                        <a:rPr lang="pt-BR" sz="1300" u="none" cap="none" strike="noStrike"/>
                        <a:t>L</a:t>
                      </a:r>
                      <a:endParaRPr sz="1500" u="none" cap="none" strike="noStrike"/>
                    </a:p>
                  </a:txBody>
                  <a:tcPr marT="45725" marB="45725" marR="90000" marL="90000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6E6E6"/>
                    </a:solidFill>
                  </a:tcPr>
                </a:tc>
              </a:tr>
              <a:tr h="664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pt-BR" sz="1300" u="none" cap="none" strike="noStrike"/>
                        <a:t>01/05 a 21/05</a:t>
                      </a:r>
                      <a:endParaRPr sz="1500" u="none" cap="none" strike="noStrike"/>
                    </a:p>
                  </a:txBody>
                  <a:tcPr marT="45725" marB="45725" marR="90000" marL="90000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b="0" lang="pt-BR" sz="13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Atualização da demanda geral</a:t>
                      </a:r>
                      <a:r>
                        <a:rPr lang="pt-BR" sz="1300" u="none" cap="none" strike="noStrike"/>
                        <a:t> das Unidades</a:t>
                      </a:r>
                      <a:endParaRPr sz="15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t/>
                      </a:r>
                      <a:endParaRPr b="0" sz="13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0000" marL="90000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b="0" lang="pt-BR" sz="13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Requisitantes e Direções</a:t>
                      </a:r>
                      <a:endParaRPr sz="1500" u="none" cap="none" strike="noStrike"/>
                    </a:p>
                  </a:txBody>
                  <a:tcPr marT="45725" marB="45725" marR="90000" marL="90000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